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729" r:id="rId2"/>
    <p:sldId id="267" r:id="rId3"/>
    <p:sldId id="955" r:id="rId4"/>
    <p:sldId id="956" r:id="rId5"/>
    <p:sldId id="957" r:id="rId6"/>
    <p:sldId id="959" r:id="rId7"/>
    <p:sldId id="960" r:id="rId8"/>
    <p:sldId id="958" r:id="rId9"/>
    <p:sldId id="950" r:id="rId10"/>
    <p:sldId id="951" r:id="rId11"/>
    <p:sldId id="952" r:id="rId12"/>
    <p:sldId id="953" r:id="rId13"/>
    <p:sldId id="954" r:id="rId14"/>
    <p:sldId id="862" r:id="rId15"/>
    <p:sldId id="264" r:id="rId16"/>
    <p:sldId id="880" r:id="rId17"/>
    <p:sldId id="270" r:id="rId18"/>
    <p:sldId id="269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46"/>
    <a:srgbClr val="E9B96E"/>
    <a:srgbClr val="430166"/>
    <a:srgbClr val="2D9CB5"/>
    <a:srgbClr val="444444"/>
    <a:srgbClr val="CF2467"/>
    <a:srgbClr val="545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1" autoAdjust="0"/>
    <p:restoredTop sz="74686" autoAdjust="0"/>
  </p:normalViewPr>
  <p:slideViewPr>
    <p:cSldViewPr snapToGrid="0" snapToObjects="1">
      <p:cViewPr varScale="1">
        <p:scale>
          <a:sx n="65" d="100"/>
          <a:sy n="65" d="100"/>
        </p:scale>
        <p:origin x="444" y="5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40BAB-415E-45BF-80FE-4B8820FA3457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67F56-0EBE-440B-A0D4-25521B3D5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334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8F315-5198-422B-BC7D-8E5F636A83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061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Infinite way to do shift mapping.</a:t>
            </a:r>
          </a:p>
          <a:p>
            <a:r>
              <a:rPr lang="en-SG" dirty="0"/>
              <a:t>ME -&gt; Best</a:t>
            </a:r>
            <a:r>
              <a:rPr lang="en-GB" dirty="0"/>
              <a:t> but costly</a:t>
            </a:r>
          </a:p>
          <a:p>
            <a:r>
              <a:rPr lang="en-GB" dirty="0"/>
              <a:t>Balance between efficiency difficult.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8F315-5198-422B-BC7D-8E5F636A83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24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8F315-5198-422B-BC7D-8E5F636A83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486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8F315-5198-422B-BC7D-8E5F636A83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833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8F315-5198-422B-BC7D-8E5F636A83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088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8F315-5198-422B-BC7D-8E5F636A83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65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8F315-5198-422B-BC7D-8E5F636A83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06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8F315-5198-422B-BC7D-8E5F636A83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25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B878E-9B86-47F0-9D2C-612578940ED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704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We hope you find this material useful. Please feel free to contact us if you have any questions or spot any errors. </a:t>
            </a:r>
            <a:r>
              <a:rPr lang="en-SG" dirty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411739-2F40-4253-B9B5-1C21248EA80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12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7FCA3DE6-64FD-41EE-8226-7A32B4D019E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96267" y="1235678"/>
            <a:ext cx="8431969" cy="2149887"/>
          </a:xfrm>
        </p:spPr>
        <p:txBody>
          <a:bodyPr>
            <a:normAutofit/>
          </a:bodyPr>
          <a:lstStyle>
            <a:lvl1pPr marL="0" indent="0" algn="ctr">
              <a:buNone/>
              <a:defRPr sz="3600" b="1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Title or Logo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238774-E76F-4A94-A4F2-18934E72BC2B}"/>
              </a:ext>
            </a:extLst>
          </p:cNvPr>
          <p:cNvGrpSpPr/>
          <p:nvPr userDrawn="1"/>
        </p:nvGrpSpPr>
        <p:grpSpPr>
          <a:xfrm>
            <a:off x="-8470" y="-12290"/>
            <a:ext cx="9152470" cy="5172856"/>
            <a:chOff x="-8470" y="-12291"/>
            <a:chExt cx="12200472" cy="6895547"/>
          </a:xfrm>
        </p:grpSpPr>
        <p:grpSp>
          <p:nvGrpSpPr>
            <p:cNvPr id="7" name="Gruppo 44">
              <a:extLst>
                <a:ext uri="{FF2B5EF4-FFF2-40B4-BE49-F238E27FC236}">
                  <a16:creationId xmlns:a16="http://schemas.microsoft.com/office/drawing/2014/main" id="{26A7D610-32C9-4010-AFFC-F55A8C4D538B}"/>
                </a:ext>
              </a:extLst>
            </p:cNvPr>
            <p:cNvGrpSpPr/>
            <p:nvPr userDrawn="1"/>
          </p:nvGrpSpPr>
          <p:grpSpPr>
            <a:xfrm>
              <a:off x="10298397" y="4547129"/>
              <a:ext cx="1800726" cy="2126733"/>
              <a:chOff x="11125199" y="5592763"/>
              <a:chExt cx="905377" cy="1069288"/>
            </a:xfrm>
          </p:grpSpPr>
          <p:pic>
            <p:nvPicPr>
              <p:cNvPr id="20" name="Immagine 9">
                <a:extLst>
                  <a:ext uri="{FF2B5EF4-FFF2-40B4-BE49-F238E27FC236}">
                    <a16:creationId xmlns:a16="http://schemas.microsoft.com/office/drawing/2014/main" id="{BDD3CC29-3868-4584-A817-C97A98C9F8C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82458" y="5670264"/>
                <a:ext cx="648118" cy="991787"/>
              </a:xfrm>
              <a:prstGeom prst="rect">
                <a:avLst/>
              </a:prstGeom>
            </p:spPr>
          </p:pic>
          <p:sp>
            <p:nvSpPr>
              <p:cNvPr id="21" name="Triangolo isoscele 18">
                <a:extLst>
                  <a:ext uri="{FF2B5EF4-FFF2-40B4-BE49-F238E27FC236}">
                    <a16:creationId xmlns:a16="http://schemas.microsoft.com/office/drawing/2014/main" id="{2E7B3497-267B-4885-8299-C365497A4AAC}"/>
                  </a:ext>
                </a:extLst>
              </p:cNvPr>
              <p:cNvSpPr/>
              <p:nvPr userDrawn="1"/>
            </p:nvSpPr>
            <p:spPr>
              <a:xfrm rot="5400000">
                <a:off x="11215743" y="5502219"/>
                <a:ext cx="338554" cy="519642"/>
              </a:xfrm>
              <a:prstGeom prst="triangle">
                <a:avLst/>
              </a:prstGeom>
              <a:gradFill flip="none" rotWithShape="1">
                <a:gsLst>
                  <a:gs pos="0">
                    <a:srgbClr val="FF8552"/>
                  </a:gs>
                  <a:gs pos="56000">
                    <a:srgbClr val="FF8552">
                      <a:tint val="44500"/>
                      <a:satMod val="160000"/>
                    </a:srgbClr>
                  </a:gs>
                  <a:gs pos="83000">
                    <a:srgbClr val="FF8552">
                      <a:tint val="23500"/>
                      <a:satMod val="160000"/>
                      <a:alpha val="0"/>
                    </a:srgbClr>
                  </a:gs>
                </a:gsLst>
                <a:lin ang="54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uppo 40">
              <a:extLst>
                <a:ext uri="{FF2B5EF4-FFF2-40B4-BE49-F238E27FC236}">
                  <a16:creationId xmlns:a16="http://schemas.microsoft.com/office/drawing/2014/main" id="{CBAFE15C-0148-4682-A93A-A8D2F9C9EE32}"/>
                </a:ext>
              </a:extLst>
            </p:cNvPr>
            <p:cNvGrpSpPr/>
            <p:nvPr userDrawn="1"/>
          </p:nvGrpSpPr>
          <p:grpSpPr>
            <a:xfrm>
              <a:off x="-8470" y="-12291"/>
              <a:ext cx="12200472" cy="6895547"/>
              <a:chOff x="-8470" y="-12291"/>
              <a:chExt cx="12200472" cy="6895547"/>
            </a:xfrm>
          </p:grpSpPr>
          <p:sp>
            <p:nvSpPr>
              <p:cNvPr id="11" name="Triangolo isoscele 37">
                <a:extLst>
                  <a:ext uri="{FF2B5EF4-FFF2-40B4-BE49-F238E27FC236}">
                    <a16:creationId xmlns:a16="http://schemas.microsoft.com/office/drawing/2014/main" id="{576BF67E-59D8-4130-9EE8-A96BEF9FDCD1}"/>
                  </a:ext>
                </a:extLst>
              </p:cNvPr>
              <p:cNvSpPr/>
              <p:nvPr userDrawn="1"/>
            </p:nvSpPr>
            <p:spPr>
              <a:xfrm rot="5400000">
                <a:off x="4390033" y="2103897"/>
                <a:ext cx="372400" cy="9169406"/>
              </a:xfrm>
              <a:prstGeom prst="triangle">
                <a:avLst>
                  <a:gd name="adj" fmla="val 98838"/>
                </a:avLst>
              </a:prstGeom>
              <a:solidFill>
                <a:srgbClr val="295172">
                  <a:alpha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riangolo isoscele 36">
                <a:extLst>
                  <a:ext uri="{FF2B5EF4-FFF2-40B4-BE49-F238E27FC236}">
                    <a16:creationId xmlns:a16="http://schemas.microsoft.com/office/drawing/2014/main" id="{8AD54AC6-1D83-4609-9A80-1E961B7B246D}"/>
                  </a:ext>
                </a:extLst>
              </p:cNvPr>
              <p:cNvSpPr/>
              <p:nvPr userDrawn="1"/>
            </p:nvSpPr>
            <p:spPr>
              <a:xfrm rot="5400000">
                <a:off x="-1976896" y="4470327"/>
                <a:ext cx="4381355" cy="444503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27843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Triangolo isoscele 35">
                <a:extLst>
                  <a:ext uri="{FF2B5EF4-FFF2-40B4-BE49-F238E27FC236}">
                    <a16:creationId xmlns:a16="http://schemas.microsoft.com/office/drawing/2014/main" id="{354CDF28-8103-491D-9294-445EF18D2B01}"/>
                  </a:ext>
                </a:extLst>
              </p:cNvPr>
              <p:cNvSpPr/>
              <p:nvPr userDrawn="1"/>
            </p:nvSpPr>
            <p:spPr>
              <a:xfrm rot="16200000">
                <a:off x="11268158" y="5934155"/>
                <a:ext cx="228600" cy="1619089"/>
              </a:xfrm>
              <a:prstGeom prst="triangle">
                <a:avLst>
                  <a:gd name="adj" fmla="val 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Triangolo isoscele 27">
                <a:extLst>
                  <a:ext uri="{FF2B5EF4-FFF2-40B4-BE49-F238E27FC236}">
                    <a16:creationId xmlns:a16="http://schemas.microsoft.com/office/drawing/2014/main" id="{C688B2CF-3D45-417A-BB6B-899609418934}"/>
                  </a:ext>
                </a:extLst>
              </p:cNvPr>
              <p:cNvSpPr/>
              <p:nvPr userDrawn="1"/>
            </p:nvSpPr>
            <p:spPr>
              <a:xfrm rot="5400000">
                <a:off x="4079339" y="-4091629"/>
                <a:ext cx="1002259" cy="9160935"/>
              </a:xfrm>
              <a:prstGeom prst="triangle">
                <a:avLst>
                  <a:gd name="adj" fmla="val 924"/>
                </a:avLst>
              </a:prstGeom>
              <a:solidFill>
                <a:srgbClr val="72C1B8">
                  <a:alpha val="41961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Triangolo isoscele 30">
                <a:extLst>
                  <a:ext uri="{FF2B5EF4-FFF2-40B4-BE49-F238E27FC236}">
                    <a16:creationId xmlns:a16="http://schemas.microsoft.com/office/drawing/2014/main" id="{69ABBFCA-F680-4459-A6EE-20D5BADE1BC9}"/>
                  </a:ext>
                </a:extLst>
              </p:cNvPr>
              <p:cNvSpPr/>
              <p:nvPr userDrawn="1"/>
            </p:nvSpPr>
            <p:spPr>
              <a:xfrm rot="16200000">
                <a:off x="10653184" y="963084"/>
                <a:ext cx="2501900" cy="575733"/>
              </a:xfrm>
              <a:prstGeom prst="triangle">
                <a:avLst>
                  <a:gd name="adj" fmla="val 10000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Triangolo isoscele 31">
                <a:extLst>
                  <a:ext uri="{FF2B5EF4-FFF2-40B4-BE49-F238E27FC236}">
                    <a16:creationId xmlns:a16="http://schemas.microsoft.com/office/drawing/2014/main" id="{4A563D29-5A3E-455E-B604-BA3E52FE6BB7}"/>
                  </a:ext>
                </a:extLst>
              </p:cNvPr>
              <p:cNvSpPr/>
              <p:nvPr userDrawn="1"/>
            </p:nvSpPr>
            <p:spPr>
              <a:xfrm rot="16200000">
                <a:off x="10467438" y="-903295"/>
                <a:ext cx="824458" cy="2624666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4902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Triangolo isoscele 25">
                <a:extLst>
                  <a:ext uri="{FF2B5EF4-FFF2-40B4-BE49-F238E27FC236}">
                    <a16:creationId xmlns:a16="http://schemas.microsoft.com/office/drawing/2014/main" id="{3987A633-BBD5-41F1-908B-1BEF4AEDBEB0}"/>
                  </a:ext>
                </a:extLst>
              </p:cNvPr>
              <p:cNvSpPr/>
              <p:nvPr userDrawn="1"/>
            </p:nvSpPr>
            <p:spPr>
              <a:xfrm rot="5400000">
                <a:off x="2224092" y="-2224093"/>
                <a:ext cx="597947" cy="5046133"/>
              </a:xfrm>
              <a:prstGeom prst="triangle">
                <a:avLst>
                  <a:gd name="adj" fmla="val 0"/>
                </a:avLst>
              </a:prstGeom>
              <a:solidFill>
                <a:srgbClr val="FF85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Triangolo isoscele 28">
                <a:extLst>
                  <a:ext uri="{FF2B5EF4-FFF2-40B4-BE49-F238E27FC236}">
                    <a16:creationId xmlns:a16="http://schemas.microsoft.com/office/drawing/2014/main" id="{8BC68EDF-A703-4AA5-A282-C62B275151BA}"/>
                  </a:ext>
                </a:extLst>
              </p:cNvPr>
              <p:cNvSpPr/>
              <p:nvPr userDrawn="1"/>
            </p:nvSpPr>
            <p:spPr>
              <a:xfrm rot="10800000">
                <a:off x="-8467" y="-11657"/>
                <a:ext cx="444500" cy="1473200"/>
              </a:xfrm>
              <a:prstGeom prst="triangle">
                <a:avLst>
                  <a:gd name="adj" fmla="val 100000"/>
                </a:avLst>
              </a:prstGeom>
              <a:solidFill>
                <a:srgbClr val="39393A">
                  <a:alpha val="18039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CasellaDiTesto 42">
              <a:extLst>
                <a:ext uri="{FF2B5EF4-FFF2-40B4-BE49-F238E27FC236}">
                  <a16:creationId xmlns:a16="http://schemas.microsoft.com/office/drawing/2014/main" id="{CD8E3B15-744E-4242-B58F-223A269CEC1A}"/>
                </a:ext>
              </a:extLst>
            </p:cNvPr>
            <p:cNvSpPr txBox="1"/>
            <p:nvPr userDrawn="1"/>
          </p:nvSpPr>
          <p:spPr>
            <a:xfrm>
              <a:off x="3482643" y="5842815"/>
              <a:ext cx="7327423" cy="6154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F97AA"/>
                  </a:solidFill>
                  <a:effectLst/>
                  <a:uLnTx/>
                  <a:uFillTx/>
                </a:rPr>
                <a:t>The 40th Annual Conference of the European Association for Computer Graphics</a:t>
              </a:r>
              <a:br>
                <a:rPr kumimoji="0" lang="it-IT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F97AA"/>
                  </a:solidFill>
                  <a:effectLst/>
                  <a:uLnTx/>
                  <a:uFillTx/>
                </a:rPr>
              </a:br>
              <a:r>
                <a:rPr kumimoji="0" lang="it-IT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F97AA"/>
                  </a:solidFill>
                  <a:effectLst/>
                  <a:uLnTx/>
                  <a:uFillTx/>
                </a:rPr>
                <a:t>May 6-10, Genova, Italy</a:t>
              </a:r>
            </a:p>
          </p:txBody>
        </p:sp>
        <p:pic>
          <p:nvPicPr>
            <p:cNvPr id="10" name="Immagine 17">
              <a:extLst>
                <a:ext uri="{FF2B5EF4-FFF2-40B4-BE49-F238E27FC236}">
                  <a16:creationId xmlns:a16="http://schemas.microsoft.com/office/drawing/2014/main" id="{440C24F3-B2A5-4A66-A09D-39FA9E0D28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548" y="5829740"/>
              <a:ext cx="2563486" cy="621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117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7DC03501-2734-432D-A1C3-99B02989FBA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95672" y="1235677"/>
            <a:ext cx="7952656" cy="2798763"/>
          </a:xfrm>
        </p:spPr>
        <p:txBody>
          <a:bodyPr/>
          <a:lstStyle>
            <a:lvl1pPr marL="457200" indent="-457200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-457200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57300" indent="-342900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714500" indent="-342900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171700" indent="-342900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B974E78-23DD-40DA-B134-D913CCDC0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72" y="368407"/>
            <a:ext cx="7952656" cy="500950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2500" b="1" i="0" strike="noStrike" cap="all" normalizeH="0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38B84F-C8D6-4A11-8399-158E902FCD8D}"/>
              </a:ext>
            </a:extLst>
          </p:cNvPr>
          <p:cNvGrpSpPr/>
          <p:nvPr userDrawn="1"/>
        </p:nvGrpSpPr>
        <p:grpSpPr>
          <a:xfrm>
            <a:off x="-8470" y="-11657"/>
            <a:ext cx="9152470" cy="5172381"/>
            <a:chOff x="-8470" y="-11657"/>
            <a:chExt cx="12200472" cy="6894913"/>
          </a:xfrm>
        </p:grpSpPr>
        <p:grpSp>
          <p:nvGrpSpPr>
            <p:cNvPr id="8" name="Gruppo 14">
              <a:extLst>
                <a:ext uri="{FF2B5EF4-FFF2-40B4-BE49-F238E27FC236}">
                  <a16:creationId xmlns:a16="http://schemas.microsoft.com/office/drawing/2014/main" id="{8BE70CB4-250A-408B-82A9-91386578E154}"/>
                </a:ext>
              </a:extLst>
            </p:cNvPr>
            <p:cNvGrpSpPr/>
            <p:nvPr userDrawn="1"/>
          </p:nvGrpSpPr>
          <p:grpSpPr>
            <a:xfrm>
              <a:off x="-8470" y="-11657"/>
              <a:ext cx="12200472" cy="6894913"/>
              <a:chOff x="-8470" y="-11657"/>
              <a:chExt cx="12200472" cy="6894913"/>
            </a:xfrm>
          </p:grpSpPr>
          <p:sp>
            <p:nvSpPr>
              <p:cNvPr id="10" name="Triangolo isoscele 16">
                <a:extLst>
                  <a:ext uri="{FF2B5EF4-FFF2-40B4-BE49-F238E27FC236}">
                    <a16:creationId xmlns:a16="http://schemas.microsoft.com/office/drawing/2014/main" id="{68A657EC-ECEA-4738-90E2-252B28C11187}"/>
                  </a:ext>
                </a:extLst>
              </p:cNvPr>
              <p:cNvSpPr/>
              <p:nvPr userDrawn="1"/>
            </p:nvSpPr>
            <p:spPr>
              <a:xfrm rot="5400000">
                <a:off x="-1976896" y="4470327"/>
                <a:ext cx="4381355" cy="444503"/>
              </a:xfrm>
              <a:prstGeom prst="triangle">
                <a:avLst>
                  <a:gd name="adj" fmla="val 100000"/>
                </a:avLst>
              </a:prstGeom>
              <a:solidFill>
                <a:srgbClr val="72C1B8">
                  <a:alpha val="27843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riangolo isoscele 17">
                <a:extLst>
                  <a:ext uri="{FF2B5EF4-FFF2-40B4-BE49-F238E27FC236}">
                    <a16:creationId xmlns:a16="http://schemas.microsoft.com/office/drawing/2014/main" id="{ABC8BAB7-A397-4DEE-B690-7BCC6B6EC245}"/>
                  </a:ext>
                </a:extLst>
              </p:cNvPr>
              <p:cNvSpPr/>
              <p:nvPr userDrawn="1"/>
            </p:nvSpPr>
            <p:spPr>
              <a:xfrm rot="16200000">
                <a:off x="11268158" y="5934155"/>
                <a:ext cx="228600" cy="1619089"/>
              </a:xfrm>
              <a:prstGeom prst="triangle">
                <a:avLst>
                  <a:gd name="adj" fmla="val 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Triangolo isoscele 19">
                <a:extLst>
                  <a:ext uri="{FF2B5EF4-FFF2-40B4-BE49-F238E27FC236}">
                    <a16:creationId xmlns:a16="http://schemas.microsoft.com/office/drawing/2014/main" id="{E8EB4CFD-9083-445B-BC60-38FB476DBD90}"/>
                  </a:ext>
                </a:extLst>
              </p:cNvPr>
              <p:cNvSpPr/>
              <p:nvPr userDrawn="1"/>
            </p:nvSpPr>
            <p:spPr>
              <a:xfrm rot="16200000">
                <a:off x="10653184" y="963084"/>
                <a:ext cx="2501900" cy="575733"/>
              </a:xfrm>
              <a:prstGeom prst="triangle">
                <a:avLst>
                  <a:gd name="adj" fmla="val 10000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riangolo isoscele 20">
                <a:extLst>
                  <a:ext uri="{FF2B5EF4-FFF2-40B4-BE49-F238E27FC236}">
                    <a16:creationId xmlns:a16="http://schemas.microsoft.com/office/drawing/2014/main" id="{FA1063C0-0A41-4A87-BB4A-177B9E915D9E}"/>
                  </a:ext>
                </a:extLst>
              </p:cNvPr>
              <p:cNvSpPr/>
              <p:nvPr userDrawn="1"/>
            </p:nvSpPr>
            <p:spPr>
              <a:xfrm rot="16200000">
                <a:off x="10467438" y="-903295"/>
                <a:ext cx="824458" cy="2624666"/>
              </a:xfrm>
              <a:prstGeom prst="triangle">
                <a:avLst>
                  <a:gd name="adj" fmla="val 100000"/>
                </a:avLst>
              </a:prstGeom>
              <a:solidFill>
                <a:srgbClr val="72C1B8">
                  <a:alpha val="4902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Triangolo isoscele 21">
                <a:extLst>
                  <a:ext uri="{FF2B5EF4-FFF2-40B4-BE49-F238E27FC236}">
                    <a16:creationId xmlns:a16="http://schemas.microsoft.com/office/drawing/2014/main" id="{EB6207B2-ED22-4956-9951-93B33DBFE237}"/>
                  </a:ext>
                </a:extLst>
              </p:cNvPr>
              <p:cNvSpPr/>
              <p:nvPr userDrawn="1"/>
            </p:nvSpPr>
            <p:spPr>
              <a:xfrm rot="5400000">
                <a:off x="2224092" y="-2224093"/>
                <a:ext cx="597947" cy="5046133"/>
              </a:xfrm>
              <a:prstGeom prst="triangle">
                <a:avLst>
                  <a:gd name="adj" fmla="val 0"/>
                </a:avLst>
              </a:prstGeom>
              <a:solidFill>
                <a:srgbClr val="FF85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Triangolo isoscele 22">
                <a:extLst>
                  <a:ext uri="{FF2B5EF4-FFF2-40B4-BE49-F238E27FC236}">
                    <a16:creationId xmlns:a16="http://schemas.microsoft.com/office/drawing/2014/main" id="{C7996A29-4B1F-4CB6-9421-A510EA3330AA}"/>
                  </a:ext>
                </a:extLst>
              </p:cNvPr>
              <p:cNvSpPr/>
              <p:nvPr userDrawn="1"/>
            </p:nvSpPr>
            <p:spPr>
              <a:xfrm rot="10800000">
                <a:off x="-8467" y="-11657"/>
                <a:ext cx="444500" cy="1473200"/>
              </a:xfrm>
              <a:prstGeom prst="triangle">
                <a:avLst>
                  <a:gd name="adj" fmla="val 100000"/>
                </a:avLst>
              </a:prstGeom>
              <a:solidFill>
                <a:srgbClr val="39393A">
                  <a:alpha val="18039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9" name="Immagine 23">
              <a:extLst>
                <a:ext uri="{FF2B5EF4-FFF2-40B4-BE49-F238E27FC236}">
                  <a16:creationId xmlns:a16="http://schemas.microsoft.com/office/drawing/2014/main" id="{A38EDB18-C473-49C0-96D7-B5CFA58D12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16" y="6169420"/>
              <a:ext cx="906778" cy="5667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9123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595672" y="1235677"/>
            <a:ext cx="7952656" cy="2798763"/>
          </a:xfrm>
        </p:spPr>
        <p:txBody>
          <a:bodyPr/>
          <a:lstStyle>
            <a:lvl1pPr marL="457200" indent="-457200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-457200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57300" indent="-342900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714500" indent="-342900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171700" indent="-342900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595672" y="368407"/>
            <a:ext cx="7952656" cy="500950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2500" b="1" i="0" strike="noStrike" cap="all" normalizeH="0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5" name="Gruppo 14">
            <a:extLst>
              <a:ext uri="{FF2B5EF4-FFF2-40B4-BE49-F238E27FC236}">
                <a16:creationId xmlns:a16="http://schemas.microsoft.com/office/drawing/2014/main" id="{11136CE0-EDD6-43AE-A6F9-C5073E00B67C}"/>
              </a:ext>
            </a:extLst>
          </p:cNvPr>
          <p:cNvGrpSpPr/>
          <p:nvPr userDrawn="1"/>
        </p:nvGrpSpPr>
        <p:grpSpPr>
          <a:xfrm>
            <a:off x="-8470" y="-11657"/>
            <a:ext cx="9152470" cy="5172381"/>
            <a:chOff x="-8470" y="-11657"/>
            <a:chExt cx="12200472" cy="6894913"/>
          </a:xfrm>
        </p:grpSpPr>
        <p:sp>
          <p:nvSpPr>
            <p:cNvPr id="6" name="Triangolo isoscele 16">
              <a:extLst>
                <a:ext uri="{FF2B5EF4-FFF2-40B4-BE49-F238E27FC236}">
                  <a16:creationId xmlns:a16="http://schemas.microsoft.com/office/drawing/2014/main" id="{FDD664BE-7663-43AE-BF46-03C940BD9F0F}"/>
                </a:ext>
              </a:extLst>
            </p:cNvPr>
            <p:cNvSpPr/>
            <p:nvPr userDrawn="1"/>
          </p:nvSpPr>
          <p:spPr>
            <a:xfrm rot="5400000">
              <a:off x="-1976896" y="4470327"/>
              <a:ext cx="4381355" cy="444503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27843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riangolo isoscele 17">
              <a:extLst>
                <a:ext uri="{FF2B5EF4-FFF2-40B4-BE49-F238E27FC236}">
                  <a16:creationId xmlns:a16="http://schemas.microsoft.com/office/drawing/2014/main" id="{C1685596-8DD9-4971-A71C-6B304569973B}"/>
                </a:ext>
              </a:extLst>
            </p:cNvPr>
            <p:cNvSpPr/>
            <p:nvPr userDrawn="1"/>
          </p:nvSpPr>
          <p:spPr>
            <a:xfrm rot="16200000">
              <a:off x="11268158" y="5934155"/>
              <a:ext cx="228600" cy="1619089"/>
            </a:xfrm>
            <a:prstGeom prst="triangle">
              <a:avLst>
                <a:gd name="adj" fmla="val 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riangolo isoscele 19">
              <a:extLst>
                <a:ext uri="{FF2B5EF4-FFF2-40B4-BE49-F238E27FC236}">
                  <a16:creationId xmlns:a16="http://schemas.microsoft.com/office/drawing/2014/main" id="{237EA0C7-49BE-4F6C-8511-76E2784C9468}"/>
                </a:ext>
              </a:extLst>
            </p:cNvPr>
            <p:cNvSpPr/>
            <p:nvPr userDrawn="1"/>
          </p:nvSpPr>
          <p:spPr>
            <a:xfrm rot="16200000">
              <a:off x="10653184" y="963084"/>
              <a:ext cx="2501900" cy="575733"/>
            </a:xfrm>
            <a:prstGeom prst="triangle">
              <a:avLst>
                <a:gd name="adj" fmla="val 10000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riangolo isoscele 20">
              <a:extLst>
                <a:ext uri="{FF2B5EF4-FFF2-40B4-BE49-F238E27FC236}">
                  <a16:creationId xmlns:a16="http://schemas.microsoft.com/office/drawing/2014/main" id="{D92A2807-9931-4A6F-AB3A-A501679E2212}"/>
                </a:ext>
              </a:extLst>
            </p:cNvPr>
            <p:cNvSpPr/>
            <p:nvPr userDrawn="1"/>
          </p:nvSpPr>
          <p:spPr>
            <a:xfrm rot="16200000">
              <a:off x="10467438" y="-903295"/>
              <a:ext cx="824458" cy="2624666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4902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riangolo isoscele 21">
              <a:extLst>
                <a:ext uri="{FF2B5EF4-FFF2-40B4-BE49-F238E27FC236}">
                  <a16:creationId xmlns:a16="http://schemas.microsoft.com/office/drawing/2014/main" id="{E06EA24F-CEF7-41E8-9629-E5F09D1B5B78}"/>
                </a:ext>
              </a:extLst>
            </p:cNvPr>
            <p:cNvSpPr/>
            <p:nvPr userDrawn="1"/>
          </p:nvSpPr>
          <p:spPr>
            <a:xfrm rot="5400000">
              <a:off x="2224092" y="-2224093"/>
              <a:ext cx="597947" cy="5046133"/>
            </a:xfrm>
            <a:prstGeom prst="triangle">
              <a:avLst>
                <a:gd name="adj" fmla="val 0"/>
              </a:avLst>
            </a:prstGeom>
            <a:solidFill>
              <a:srgbClr val="FF85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riangolo isoscele 22">
              <a:extLst>
                <a:ext uri="{FF2B5EF4-FFF2-40B4-BE49-F238E27FC236}">
                  <a16:creationId xmlns:a16="http://schemas.microsoft.com/office/drawing/2014/main" id="{B69BB6E6-0CA8-4A6E-B17F-10CD70F88474}"/>
                </a:ext>
              </a:extLst>
            </p:cNvPr>
            <p:cNvSpPr/>
            <p:nvPr userDrawn="1"/>
          </p:nvSpPr>
          <p:spPr>
            <a:xfrm rot="10800000">
              <a:off x="-8467" y="-11657"/>
              <a:ext cx="444500" cy="1473200"/>
            </a:xfrm>
            <a:prstGeom prst="triangle">
              <a:avLst>
                <a:gd name="adj" fmla="val 100000"/>
              </a:avLst>
            </a:prstGeom>
            <a:solidFill>
              <a:srgbClr val="39393A">
                <a:alpha val="18039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7016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EB9C29CF-6373-4200-AB3D-0F50CE9009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673" y="1838797"/>
            <a:ext cx="7952656" cy="1592522"/>
          </a:xfrm>
        </p:spPr>
        <p:txBody>
          <a:bodyPr>
            <a:normAutofit/>
          </a:bodyPr>
          <a:lstStyle>
            <a:lvl1pPr marL="0" indent="0" algn="ctr">
              <a:buNone/>
              <a:defRPr sz="3600" b="1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Slide Separator Title</a:t>
            </a:r>
          </a:p>
        </p:txBody>
      </p:sp>
      <p:grpSp>
        <p:nvGrpSpPr>
          <p:cNvPr id="5" name="Gruppo 6">
            <a:extLst>
              <a:ext uri="{FF2B5EF4-FFF2-40B4-BE49-F238E27FC236}">
                <a16:creationId xmlns:a16="http://schemas.microsoft.com/office/drawing/2014/main" id="{E00C1AEB-96DD-4E0E-8859-333AB6909670}"/>
              </a:ext>
            </a:extLst>
          </p:cNvPr>
          <p:cNvGrpSpPr/>
          <p:nvPr userDrawn="1"/>
        </p:nvGrpSpPr>
        <p:grpSpPr>
          <a:xfrm>
            <a:off x="-8470" y="-12290"/>
            <a:ext cx="9152470" cy="5172856"/>
            <a:chOff x="-8470" y="-12291"/>
            <a:chExt cx="12200472" cy="6895547"/>
          </a:xfrm>
        </p:grpSpPr>
        <p:sp>
          <p:nvSpPr>
            <p:cNvPr id="6" name="Triangolo isoscele 7">
              <a:extLst>
                <a:ext uri="{FF2B5EF4-FFF2-40B4-BE49-F238E27FC236}">
                  <a16:creationId xmlns:a16="http://schemas.microsoft.com/office/drawing/2014/main" id="{17BDA813-B7A5-4A9B-A537-93396F4A1872}"/>
                </a:ext>
              </a:extLst>
            </p:cNvPr>
            <p:cNvSpPr/>
            <p:nvPr userDrawn="1"/>
          </p:nvSpPr>
          <p:spPr>
            <a:xfrm rot="5400000">
              <a:off x="4390033" y="2103897"/>
              <a:ext cx="372400" cy="9169406"/>
            </a:xfrm>
            <a:prstGeom prst="triangle">
              <a:avLst>
                <a:gd name="adj" fmla="val 98838"/>
              </a:avLst>
            </a:prstGeom>
            <a:solidFill>
              <a:srgbClr val="72C1B8">
                <a:alpha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riangolo isoscele 8">
              <a:extLst>
                <a:ext uri="{FF2B5EF4-FFF2-40B4-BE49-F238E27FC236}">
                  <a16:creationId xmlns:a16="http://schemas.microsoft.com/office/drawing/2014/main" id="{DAE59273-7B2A-470C-A8C9-88CA852BB7E8}"/>
                </a:ext>
              </a:extLst>
            </p:cNvPr>
            <p:cNvSpPr/>
            <p:nvPr userDrawn="1"/>
          </p:nvSpPr>
          <p:spPr>
            <a:xfrm rot="5400000">
              <a:off x="-1976896" y="4470327"/>
              <a:ext cx="4381355" cy="444503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27843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riangolo isoscele 9">
              <a:extLst>
                <a:ext uri="{FF2B5EF4-FFF2-40B4-BE49-F238E27FC236}">
                  <a16:creationId xmlns:a16="http://schemas.microsoft.com/office/drawing/2014/main" id="{70B8293F-1E53-417E-9E93-A3547EE5A569}"/>
                </a:ext>
              </a:extLst>
            </p:cNvPr>
            <p:cNvSpPr/>
            <p:nvPr userDrawn="1"/>
          </p:nvSpPr>
          <p:spPr>
            <a:xfrm rot="16200000">
              <a:off x="11268158" y="5934155"/>
              <a:ext cx="228600" cy="1619089"/>
            </a:xfrm>
            <a:prstGeom prst="triangle">
              <a:avLst>
                <a:gd name="adj" fmla="val 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riangolo isoscele 10">
              <a:extLst>
                <a:ext uri="{FF2B5EF4-FFF2-40B4-BE49-F238E27FC236}">
                  <a16:creationId xmlns:a16="http://schemas.microsoft.com/office/drawing/2014/main" id="{D2B2E597-9A3A-449F-A0FF-6EABE9A34DD8}"/>
                </a:ext>
              </a:extLst>
            </p:cNvPr>
            <p:cNvSpPr/>
            <p:nvPr userDrawn="1"/>
          </p:nvSpPr>
          <p:spPr>
            <a:xfrm rot="5400000">
              <a:off x="4079339" y="-4091629"/>
              <a:ext cx="1002259" cy="9160935"/>
            </a:xfrm>
            <a:prstGeom prst="triangle">
              <a:avLst>
                <a:gd name="adj" fmla="val 924"/>
              </a:avLst>
            </a:prstGeom>
            <a:solidFill>
              <a:srgbClr val="72C1B8">
                <a:alpha val="41961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riangolo isoscele 11">
              <a:extLst>
                <a:ext uri="{FF2B5EF4-FFF2-40B4-BE49-F238E27FC236}">
                  <a16:creationId xmlns:a16="http://schemas.microsoft.com/office/drawing/2014/main" id="{6FCABE87-F44E-45B6-B95E-B40247E5F2DE}"/>
                </a:ext>
              </a:extLst>
            </p:cNvPr>
            <p:cNvSpPr/>
            <p:nvPr userDrawn="1"/>
          </p:nvSpPr>
          <p:spPr>
            <a:xfrm rot="16200000">
              <a:off x="10653184" y="963084"/>
              <a:ext cx="2501900" cy="575733"/>
            </a:xfrm>
            <a:prstGeom prst="triangle">
              <a:avLst>
                <a:gd name="adj" fmla="val 10000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riangolo isoscele 12">
              <a:extLst>
                <a:ext uri="{FF2B5EF4-FFF2-40B4-BE49-F238E27FC236}">
                  <a16:creationId xmlns:a16="http://schemas.microsoft.com/office/drawing/2014/main" id="{8CE1FE46-F520-404E-B8B7-3549E061573D}"/>
                </a:ext>
              </a:extLst>
            </p:cNvPr>
            <p:cNvSpPr/>
            <p:nvPr userDrawn="1"/>
          </p:nvSpPr>
          <p:spPr>
            <a:xfrm rot="16200000">
              <a:off x="10467438" y="-903295"/>
              <a:ext cx="824458" cy="2624666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4902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riangolo isoscele 13">
              <a:extLst>
                <a:ext uri="{FF2B5EF4-FFF2-40B4-BE49-F238E27FC236}">
                  <a16:creationId xmlns:a16="http://schemas.microsoft.com/office/drawing/2014/main" id="{6C5985EE-5A61-4B36-89E7-5AF56E4030CB}"/>
                </a:ext>
              </a:extLst>
            </p:cNvPr>
            <p:cNvSpPr/>
            <p:nvPr userDrawn="1"/>
          </p:nvSpPr>
          <p:spPr>
            <a:xfrm rot="5400000">
              <a:off x="2224092" y="-2224093"/>
              <a:ext cx="597947" cy="5046133"/>
            </a:xfrm>
            <a:prstGeom prst="triangle">
              <a:avLst>
                <a:gd name="adj" fmla="val 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riangolo isoscele 14">
              <a:extLst>
                <a:ext uri="{FF2B5EF4-FFF2-40B4-BE49-F238E27FC236}">
                  <a16:creationId xmlns:a16="http://schemas.microsoft.com/office/drawing/2014/main" id="{61F96D2D-DF77-4A8E-A0D1-A4145CFB6792}"/>
                </a:ext>
              </a:extLst>
            </p:cNvPr>
            <p:cNvSpPr/>
            <p:nvPr userDrawn="1"/>
          </p:nvSpPr>
          <p:spPr>
            <a:xfrm rot="10800000">
              <a:off x="-8467" y="-11657"/>
              <a:ext cx="444500" cy="1473200"/>
            </a:xfrm>
            <a:prstGeom prst="triangle">
              <a:avLst>
                <a:gd name="adj" fmla="val 100000"/>
              </a:avLst>
            </a:prstGeom>
            <a:solidFill>
              <a:srgbClr val="39393A">
                <a:alpha val="18039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5" name="Immagine 23">
            <a:extLst>
              <a:ext uri="{FF2B5EF4-FFF2-40B4-BE49-F238E27FC236}">
                <a16:creationId xmlns:a16="http://schemas.microsoft.com/office/drawing/2014/main" id="{8531F7F0-9190-46F2-845B-6549F9CE1F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9" y="4625223"/>
            <a:ext cx="680241" cy="42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336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4426343" y="1235677"/>
            <a:ext cx="4375526" cy="998915"/>
          </a:xfrm>
        </p:spPr>
        <p:txBody>
          <a:bodyPr>
            <a:normAutofit/>
          </a:bodyPr>
          <a:lstStyle>
            <a:lvl1pPr marL="0" indent="0">
              <a:buNone/>
              <a:defRPr sz="2000" b="1" i="0" cap="all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Ending Text</a:t>
            </a:r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426343" y="2721078"/>
            <a:ext cx="4375526" cy="1609798"/>
          </a:xfrm>
        </p:spPr>
        <p:txBody>
          <a:bodyPr>
            <a:normAutofit/>
          </a:bodyPr>
          <a:lstStyle>
            <a:lvl1pPr marL="0" indent="0">
              <a:buNone/>
              <a:defRPr sz="2000" b="0" i="0" cap="none" baseline="0">
                <a:solidFill>
                  <a:srgbClr val="545454"/>
                </a:solidFill>
                <a:latin typeface="Open Sans "/>
                <a:cs typeface="Arial"/>
              </a:defRPr>
            </a:lvl1pPr>
          </a:lstStyle>
          <a:p>
            <a:pPr lvl="0"/>
            <a:r>
              <a:rPr lang="en-US" dirty="0"/>
              <a:t>Contact Information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1379721-A53F-4436-B037-7BDA455D4E23}"/>
              </a:ext>
            </a:extLst>
          </p:cNvPr>
          <p:cNvGrpSpPr/>
          <p:nvPr userDrawn="1"/>
        </p:nvGrpSpPr>
        <p:grpSpPr>
          <a:xfrm>
            <a:off x="-8470" y="-12290"/>
            <a:ext cx="9169406" cy="5182428"/>
            <a:chOff x="-8470" y="-12291"/>
            <a:chExt cx="12200472" cy="6895547"/>
          </a:xfrm>
        </p:grpSpPr>
        <p:pic>
          <p:nvPicPr>
            <p:cNvPr id="7" name="Immagine 17">
              <a:extLst>
                <a:ext uri="{FF2B5EF4-FFF2-40B4-BE49-F238E27FC236}">
                  <a16:creationId xmlns:a16="http://schemas.microsoft.com/office/drawing/2014/main" id="{9350E72D-10BF-4976-A9AF-261D78FEAF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8241" y="2714521"/>
              <a:ext cx="3579238" cy="867450"/>
            </a:xfrm>
            <a:prstGeom prst="rect">
              <a:avLst/>
            </a:prstGeom>
          </p:spPr>
        </p:pic>
        <p:grpSp>
          <p:nvGrpSpPr>
            <p:cNvPr id="8" name="Gruppo 40">
              <a:extLst>
                <a:ext uri="{FF2B5EF4-FFF2-40B4-BE49-F238E27FC236}">
                  <a16:creationId xmlns:a16="http://schemas.microsoft.com/office/drawing/2014/main" id="{BC3F2578-55A7-4506-B728-3073E9946462}"/>
                </a:ext>
              </a:extLst>
            </p:cNvPr>
            <p:cNvGrpSpPr/>
            <p:nvPr userDrawn="1"/>
          </p:nvGrpSpPr>
          <p:grpSpPr>
            <a:xfrm>
              <a:off x="-8470" y="-12291"/>
              <a:ext cx="12200472" cy="6895547"/>
              <a:chOff x="-8470" y="-12291"/>
              <a:chExt cx="12200472" cy="6895547"/>
            </a:xfrm>
          </p:grpSpPr>
          <p:sp>
            <p:nvSpPr>
              <p:cNvPr id="9" name="Triangolo isoscele 37">
                <a:extLst>
                  <a:ext uri="{FF2B5EF4-FFF2-40B4-BE49-F238E27FC236}">
                    <a16:creationId xmlns:a16="http://schemas.microsoft.com/office/drawing/2014/main" id="{E9129138-BBAE-4DEE-897B-B36E270F347B}"/>
                  </a:ext>
                </a:extLst>
              </p:cNvPr>
              <p:cNvSpPr/>
              <p:nvPr userDrawn="1"/>
            </p:nvSpPr>
            <p:spPr>
              <a:xfrm rot="5400000">
                <a:off x="4390033" y="2103897"/>
                <a:ext cx="372400" cy="9169406"/>
              </a:xfrm>
              <a:prstGeom prst="triangle">
                <a:avLst>
                  <a:gd name="adj" fmla="val 98838"/>
                </a:avLst>
              </a:prstGeom>
              <a:solidFill>
                <a:srgbClr val="295172">
                  <a:alpha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riangolo isoscele 36">
                <a:extLst>
                  <a:ext uri="{FF2B5EF4-FFF2-40B4-BE49-F238E27FC236}">
                    <a16:creationId xmlns:a16="http://schemas.microsoft.com/office/drawing/2014/main" id="{F4F6DF67-A0DF-4E6E-A3A1-EC0CAC55CDF8}"/>
                  </a:ext>
                </a:extLst>
              </p:cNvPr>
              <p:cNvSpPr/>
              <p:nvPr userDrawn="1"/>
            </p:nvSpPr>
            <p:spPr>
              <a:xfrm rot="5400000">
                <a:off x="-1976896" y="4470327"/>
                <a:ext cx="4381355" cy="444503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27843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riangolo isoscele 35">
                <a:extLst>
                  <a:ext uri="{FF2B5EF4-FFF2-40B4-BE49-F238E27FC236}">
                    <a16:creationId xmlns:a16="http://schemas.microsoft.com/office/drawing/2014/main" id="{E113677F-B141-4EFD-B6C4-E12493318752}"/>
                  </a:ext>
                </a:extLst>
              </p:cNvPr>
              <p:cNvSpPr/>
              <p:nvPr userDrawn="1"/>
            </p:nvSpPr>
            <p:spPr>
              <a:xfrm rot="16200000">
                <a:off x="11268158" y="5934155"/>
                <a:ext cx="228600" cy="1619089"/>
              </a:xfrm>
              <a:prstGeom prst="triangle">
                <a:avLst>
                  <a:gd name="adj" fmla="val 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Triangolo isoscele 27">
                <a:extLst>
                  <a:ext uri="{FF2B5EF4-FFF2-40B4-BE49-F238E27FC236}">
                    <a16:creationId xmlns:a16="http://schemas.microsoft.com/office/drawing/2014/main" id="{F2ECDFB0-73E0-4A3A-9886-0CC6D05B5DCE}"/>
                  </a:ext>
                </a:extLst>
              </p:cNvPr>
              <p:cNvSpPr/>
              <p:nvPr userDrawn="1"/>
            </p:nvSpPr>
            <p:spPr>
              <a:xfrm rot="5400000">
                <a:off x="4079339" y="-4091629"/>
                <a:ext cx="1002259" cy="9160935"/>
              </a:xfrm>
              <a:prstGeom prst="triangle">
                <a:avLst>
                  <a:gd name="adj" fmla="val 924"/>
                </a:avLst>
              </a:prstGeom>
              <a:solidFill>
                <a:srgbClr val="72C1B8">
                  <a:alpha val="41961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riangolo isoscele 30">
                <a:extLst>
                  <a:ext uri="{FF2B5EF4-FFF2-40B4-BE49-F238E27FC236}">
                    <a16:creationId xmlns:a16="http://schemas.microsoft.com/office/drawing/2014/main" id="{3E5ADACB-5CAF-48CF-9B42-6B76333A40B7}"/>
                  </a:ext>
                </a:extLst>
              </p:cNvPr>
              <p:cNvSpPr/>
              <p:nvPr userDrawn="1"/>
            </p:nvSpPr>
            <p:spPr>
              <a:xfrm rot="16200000">
                <a:off x="10653184" y="963084"/>
                <a:ext cx="2501900" cy="575733"/>
              </a:xfrm>
              <a:prstGeom prst="triangle">
                <a:avLst>
                  <a:gd name="adj" fmla="val 10000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Triangolo isoscele 31">
                <a:extLst>
                  <a:ext uri="{FF2B5EF4-FFF2-40B4-BE49-F238E27FC236}">
                    <a16:creationId xmlns:a16="http://schemas.microsoft.com/office/drawing/2014/main" id="{CD666228-0434-4699-B962-D2AB64CDAD8E}"/>
                  </a:ext>
                </a:extLst>
              </p:cNvPr>
              <p:cNvSpPr/>
              <p:nvPr userDrawn="1"/>
            </p:nvSpPr>
            <p:spPr>
              <a:xfrm rot="16200000">
                <a:off x="10467438" y="-903295"/>
                <a:ext cx="824458" cy="2624666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4902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Triangolo isoscele 25">
                <a:extLst>
                  <a:ext uri="{FF2B5EF4-FFF2-40B4-BE49-F238E27FC236}">
                    <a16:creationId xmlns:a16="http://schemas.microsoft.com/office/drawing/2014/main" id="{8C8EC955-DB7E-4C9B-BFBD-E6A14F4BC38D}"/>
                  </a:ext>
                </a:extLst>
              </p:cNvPr>
              <p:cNvSpPr/>
              <p:nvPr userDrawn="1"/>
            </p:nvSpPr>
            <p:spPr>
              <a:xfrm rot="5400000">
                <a:off x="2224092" y="-2224093"/>
                <a:ext cx="597947" cy="5046133"/>
              </a:xfrm>
              <a:prstGeom prst="triangle">
                <a:avLst>
                  <a:gd name="adj" fmla="val 0"/>
                </a:avLst>
              </a:prstGeom>
              <a:solidFill>
                <a:srgbClr val="FF85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Triangolo isoscele 28">
                <a:extLst>
                  <a:ext uri="{FF2B5EF4-FFF2-40B4-BE49-F238E27FC236}">
                    <a16:creationId xmlns:a16="http://schemas.microsoft.com/office/drawing/2014/main" id="{56CC4258-CC1B-4001-926B-7CA28926ECE5}"/>
                  </a:ext>
                </a:extLst>
              </p:cNvPr>
              <p:cNvSpPr/>
              <p:nvPr userDrawn="1"/>
            </p:nvSpPr>
            <p:spPr>
              <a:xfrm rot="10800000">
                <a:off x="-8467" y="-11657"/>
                <a:ext cx="444500" cy="1473200"/>
              </a:xfrm>
              <a:prstGeom prst="triangle">
                <a:avLst>
                  <a:gd name="adj" fmla="val 100000"/>
                </a:avLst>
              </a:prstGeom>
              <a:solidFill>
                <a:srgbClr val="39393A">
                  <a:alpha val="18039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CasellaDiTesto 42">
            <a:extLst>
              <a:ext uri="{FF2B5EF4-FFF2-40B4-BE49-F238E27FC236}">
                <a16:creationId xmlns:a16="http://schemas.microsoft.com/office/drawing/2014/main" id="{104211FA-8E2E-4D7E-B0E5-59222C848BA5}"/>
              </a:ext>
            </a:extLst>
          </p:cNvPr>
          <p:cNvSpPr txBox="1"/>
          <p:nvPr userDrawn="1"/>
        </p:nvSpPr>
        <p:spPr>
          <a:xfrm>
            <a:off x="342131" y="2928613"/>
            <a:ext cx="389058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7F97AA"/>
                </a:solidFill>
                <a:effectLst/>
                <a:uLnTx/>
                <a:uFillTx/>
              </a:rPr>
              <a:t>The 40th Annual Conference of the European Association for Computer Graphics, May 6-10, Genova, Italy</a:t>
            </a:r>
          </a:p>
        </p:txBody>
      </p:sp>
    </p:spTree>
    <p:extLst>
      <p:ext uri="{BB962C8B-B14F-4D97-AF65-F5344CB8AC3E}">
        <p14:creationId xmlns:p14="http://schemas.microsoft.com/office/powerpoint/2010/main" val="411118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7B780-FA53-DF48-A1FA-E2D152A94740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8998E-2429-314E-B86C-A079AABAA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7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4" r:id="rId3"/>
    <p:sldLayoutId id="2147483650" r:id="rId4"/>
    <p:sldLayoutId id="214748365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8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0.png"/><Relationship Id="rId4" Type="http://schemas.openxmlformats.org/officeDocument/2006/relationships/image" Target="../media/image8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7.jpeg"/><Relationship Id="rId7" Type="http://schemas.openxmlformats.org/officeDocument/2006/relationships/image" Target="../media/image8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0.png"/><Relationship Id="rId5" Type="http://schemas.openxmlformats.org/officeDocument/2006/relationships/image" Target="../media/image860.pn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7.jpeg"/><Relationship Id="rId7" Type="http://schemas.openxmlformats.org/officeDocument/2006/relationships/image" Target="../media/image8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0.png"/><Relationship Id="rId5" Type="http://schemas.openxmlformats.org/officeDocument/2006/relationships/image" Target="../media/image860.pn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radientpm/gradient-mt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Research</a:t>
            </a:r>
          </a:p>
        </p:txBody>
      </p:sp>
    </p:spTree>
    <p:extLst>
      <p:ext uri="{BB962C8B-B14F-4D97-AF65-F5344CB8AC3E}">
        <p14:creationId xmlns:p14="http://schemas.microsoft.com/office/powerpoint/2010/main" val="3266447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E326AE-CFFD-4161-9BAC-7F7FA33C114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235677"/>
            <a:ext cx="8156442" cy="3494374"/>
          </a:xfrm>
        </p:spPr>
        <p:txBody>
          <a:bodyPr>
            <a:normAutofit/>
          </a:bodyPr>
          <a:lstStyle/>
          <a:p>
            <a:r>
              <a:rPr lang="en-SG" dirty="0"/>
              <a:t>More effective shift mapping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B3673E-3508-462F-8BDD-449CD8C4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SG" dirty="0"/>
              <a:t>POTENTIAL RESEARCH IDEAS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826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E326AE-CFFD-4161-9BAC-7F7FA33C114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235677"/>
            <a:ext cx="8156442" cy="3494374"/>
          </a:xfrm>
        </p:spPr>
        <p:txBody>
          <a:bodyPr>
            <a:normAutofit/>
          </a:bodyPr>
          <a:lstStyle/>
          <a:p>
            <a:r>
              <a:rPr lang="en-SG" dirty="0"/>
              <a:t>More effective shift mapping</a:t>
            </a:r>
          </a:p>
          <a:p>
            <a:r>
              <a:rPr lang="en-SG" dirty="0"/>
              <a:t>Better reconstruction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B3673E-3508-462F-8BDD-449CD8C4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SG" dirty="0"/>
              <a:t>POTENTIAL RESEARCH IDEAS</a:t>
            </a:r>
            <a:endParaRPr lang="en-GB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E446A4F4-2C1E-4471-BB99-EC2F9A45D72A}"/>
              </a:ext>
            </a:extLst>
          </p:cNvPr>
          <p:cNvSpPr txBox="1">
            <a:spLocks/>
          </p:cNvSpPr>
          <p:nvPr/>
        </p:nvSpPr>
        <p:spPr>
          <a:xfrm>
            <a:off x="751114" y="2768197"/>
            <a:ext cx="7797214" cy="15425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SG" dirty="0"/>
              <a:t>“Deep Convolutional Reconstruction For Gradient-domain rendering”</a:t>
            </a:r>
            <a:br>
              <a:rPr lang="en-SG" dirty="0"/>
            </a:br>
            <a:r>
              <a:rPr lang="en-SG" dirty="0" err="1"/>
              <a:t>Kettunen</a:t>
            </a:r>
            <a:r>
              <a:rPr lang="en-SG" dirty="0"/>
              <a:t> et al., SIGGRAPH 2019</a:t>
            </a:r>
          </a:p>
        </p:txBody>
      </p:sp>
    </p:spTree>
    <p:extLst>
      <p:ext uri="{BB962C8B-B14F-4D97-AF65-F5344CB8AC3E}">
        <p14:creationId xmlns:p14="http://schemas.microsoft.com/office/powerpoint/2010/main" val="1405197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E326AE-CFFD-4161-9BAC-7F7FA33C114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235677"/>
            <a:ext cx="8156442" cy="3494374"/>
          </a:xfrm>
        </p:spPr>
        <p:txBody>
          <a:bodyPr>
            <a:normAutofit/>
          </a:bodyPr>
          <a:lstStyle/>
          <a:p>
            <a:r>
              <a:rPr lang="en-SG" dirty="0"/>
              <a:t>More effective shift mapping</a:t>
            </a:r>
          </a:p>
          <a:p>
            <a:r>
              <a:rPr lang="en-SG" dirty="0"/>
              <a:t>Better reconstruction</a:t>
            </a:r>
          </a:p>
          <a:p>
            <a:r>
              <a:rPr lang="en-SG" dirty="0"/>
              <a:t>Higher order derivatives (Wavelet, Laplacian)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B3673E-3508-462F-8BDD-449CD8C4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SG" dirty="0"/>
              <a:t>POTENTIAL RESEARCH IDEAS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776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E326AE-CFFD-4161-9BAC-7F7FA33C114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235677"/>
            <a:ext cx="8156442" cy="3494374"/>
          </a:xfrm>
        </p:spPr>
        <p:txBody>
          <a:bodyPr>
            <a:normAutofit/>
          </a:bodyPr>
          <a:lstStyle/>
          <a:p>
            <a:r>
              <a:rPr lang="en-SG" dirty="0"/>
              <a:t>More effective shift mapping</a:t>
            </a:r>
          </a:p>
          <a:p>
            <a:r>
              <a:rPr lang="en-SG" dirty="0"/>
              <a:t>Better reconstruction</a:t>
            </a:r>
          </a:p>
          <a:p>
            <a:r>
              <a:rPr lang="en-SG" dirty="0"/>
              <a:t>Higher order derivatives (Wavelet, Laplacian)</a:t>
            </a:r>
          </a:p>
          <a:p>
            <a:r>
              <a:rPr lang="en-SG" dirty="0"/>
              <a:t>Heterogenous participating media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B3673E-3508-462F-8BDD-449CD8C4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SG" dirty="0"/>
              <a:t>POTENTIAL RESEARCH IDEAS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3201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E326AE-CFFD-4161-9BAC-7F7FA33C114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235677"/>
            <a:ext cx="8156442" cy="3494374"/>
          </a:xfrm>
        </p:spPr>
        <p:txBody>
          <a:bodyPr>
            <a:normAutofit/>
          </a:bodyPr>
          <a:lstStyle/>
          <a:p>
            <a:r>
              <a:rPr lang="en-SG" dirty="0"/>
              <a:t>More effective shift mapping</a:t>
            </a:r>
          </a:p>
          <a:p>
            <a:r>
              <a:rPr lang="en-SG" dirty="0"/>
              <a:t>Better reconstruction</a:t>
            </a:r>
          </a:p>
          <a:p>
            <a:r>
              <a:rPr lang="en-SG" dirty="0"/>
              <a:t>Higher order derivatives (wavelet, Laplacian)</a:t>
            </a:r>
          </a:p>
          <a:p>
            <a:r>
              <a:rPr lang="en-SG" dirty="0"/>
              <a:t>Heterogenous participating media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B7BD39-DD2D-4B26-8DB2-AB6CC1C59C7F}"/>
              </a:ext>
            </a:extLst>
          </p:cNvPr>
          <p:cNvSpPr/>
          <p:nvPr/>
        </p:nvSpPr>
        <p:spPr>
          <a:xfrm>
            <a:off x="272616" y="1158619"/>
            <a:ext cx="8655564" cy="3362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B3673E-3508-462F-8BDD-449CD8C4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SG" dirty="0"/>
              <a:t>POTENTIAL RESEARCH IDEAS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5BFC43-EF3C-4C09-9519-B00C5AD3F7D1}"/>
              </a:ext>
            </a:extLst>
          </p:cNvPr>
          <p:cNvGrpSpPr/>
          <p:nvPr/>
        </p:nvGrpSpPr>
        <p:grpSpPr>
          <a:xfrm>
            <a:off x="364215" y="1374036"/>
            <a:ext cx="8409263" cy="3022346"/>
            <a:chOff x="1035256" y="2177157"/>
            <a:chExt cx="9934425" cy="3570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35C560B-95F2-4A3A-9FC9-0795A96A0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b="59606"/>
            <a:stretch/>
          </p:blipFill>
          <p:spPr>
            <a:xfrm>
              <a:off x="1035256" y="2177157"/>
              <a:ext cx="4885472" cy="3570500"/>
            </a:xfrm>
            <a:prstGeom prst="rect">
              <a:avLst/>
            </a:prstGeom>
          </p:spPr>
        </p:pic>
        <p:pic>
          <p:nvPicPr>
            <p:cNvPr id="6" name="Picture 5" descr="A close up of smoke&#10;&#10;Description generated with high confidence">
              <a:extLst>
                <a:ext uri="{FF2B5EF4-FFF2-40B4-BE49-F238E27FC236}">
                  <a16:creationId xmlns:a16="http://schemas.microsoft.com/office/drawing/2014/main" id="{A38B772D-4F03-4BFF-93CF-051444AAF2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" b="59622"/>
            <a:stretch/>
          </p:blipFill>
          <p:spPr>
            <a:xfrm>
              <a:off x="6082562" y="2177157"/>
              <a:ext cx="4887119" cy="357050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F4B3063-2001-43A4-BB8D-D74743BBD61F}"/>
              </a:ext>
            </a:extLst>
          </p:cNvPr>
          <p:cNvSpPr txBox="1"/>
          <p:nvPr/>
        </p:nvSpPr>
        <p:spPr>
          <a:xfrm>
            <a:off x="2054722" y="3334553"/>
            <a:ext cx="28713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21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sz="21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Beam Radiance Estimate</a:t>
            </a:r>
            <a:endParaRPr lang="fr-FR" sz="2100" b="1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55AA3A-2F15-4068-86F1-6DAFF070A88D}"/>
              </a:ext>
            </a:extLst>
          </p:cNvPr>
          <p:cNvSpPr txBox="1"/>
          <p:nvPr/>
        </p:nvSpPr>
        <p:spPr>
          <a:xfrm>
            <a:off x="6358144" y="3334553"/>
            <a:ext cx="28713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Gradient-domain</a:t>
            </a:r>
            <a:br>
              <a:rPr lang="en-US" sz="21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sz="2100" b="1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Beam Radiance Estimate</a:t>
            </a:r>
            <a:endParaRPr lang="fr-FR" sz="2100" b="1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9FA50E-0E44-4C54-96F7-BA2E3C29F944}"/>
              </a:ext>
            </a:extLst>
          </p:cNvPr>
          <p:cNvSpPr/>
          <p:nvPr/>
        </p:nvSpPr>
        <p:spPr>
          <a:xfrm>
            <a:off x="2483921" y="4457524"/>
            <a:ext cx="46076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2000" dirty="0"/>
              <a:t>Ray marching for transmittance evaluation</a:t>
            </a:r>
          </a:p>
        </p:txBody>
      </p:sp>
    </p:spTree>
    <p:extLst>
      <p:ext uri="{BB962C8B-B14F-4D97-AF65-F5344CB8AC3E}">
        <p14:creationId xmlns:p14="http://schemas.microsoft.com/office/powerpoint/2010/main" val="2000027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E326AE-CFFD-4161-9BAC-7F7FA33C114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235677"/>
            <a:ext cx="8156442" cy="3494374"/>
          </a:xfrm>
        </p:spPr>
        <p:txBody>
          <a:bodyPr>
            <a:normAutofit/>
          </a:bodyPr>
          <a:lstStyle/>
          <a:p>
            <a:r>
              <a:rPr lang="en-SG" dirty="0"/>
              <a:t>More effective shift mapping</a:t>
            </a:r>
          </a:p>
          <a:p>
            <a:r>
              <a:rPr lang="en-SG" dirty="0"/>
              <a:t>Better reconstruction</a:t>
            </a:r>
          </a:p>
          <a:p>
            <a:r>
              <a:rPr lang="en-SG" dirty="0"/>
              <a:t>Higher order derivatives (Wavelet, Laplacian)</a:t>
            </a:r>
          </a:p>
          <a:p>
            <a:r>
              <a:rPr lang="en-SG" dirty="0"/>
              <a:t>Heterogenous participating media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B3673E-3508-462F-8BDD-449CD8C4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SG" dirty="0"/>
              <a:t>POTENTIAL RESEARCH IDEAS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936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E326AE-CFFD-4161-9BAC-7F7FA33C114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235677"/>
            <a:ext cx="8156442" cy="3494374"/>
          </a:xfrm>
        </p:spPr>
        <p:txBody>
          <a:bodyPr>
            <a:normAutofit/>
          </a:bodyPr>
          <a:lstStyle/>
          <a:p>
            <a:r>
              <a:rPr lang="en-SG" dirty="0"/>
              <a:t>More effective shift mapping</a:t>
            </a:r>
          </a:p>
          <a:p>
            <a:r>
              <a:rPr lang="en-SG" dirty="0"/>
              <a:t>Better reconstruction</a:t>
            </a:r>
          </a:p>
          <a:p>
            <a:r>
              <a:rPr lang="en-SG" dirty="0"/>
              <a:t>Higher order derivatives (Wavelet, Laplacian)</a:t>
            </a:r>
          </a:p>
          <a:p>
            <a:r>
              <a:rPr lang="en-SG" dirty="0"/>
              <a:t>Heterogenous participating media</a:t>
            </a:r>
          </a:p>
          <a:p>
            <a:r>
              <a:rPr lang="en-SG" dirty="0"/>
              <a:t>Path guiding for gradient computation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B3673E-3508-462F-8BDD-449CD8C4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SG" dirty="0"/>
              <a:t>POTENTIAL RESEARCH IDEAS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1234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196C08-5737-402E-AD6F-1280EBD9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fr-FR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9CB15AF-6CBD-4189-A969-B70B14B6277F}"/>
              </a:ext>
            </a:extLst>
          </p:cNvPr>
          <p:cNvSpPr/>
          <p:nvPr/>
        </p:nvSpPr>
        <p:spPr>
          <a:xfrm>
            <a:off x="286559" y="2015577"/>
            <a:ext cx="440051" cy="403380"/>
          </a:xfrm>
          <a:custGeom>
            <a:avLst/>
            <a:gdLst>
              <a:gd name="connsiteX0" fmla="*/ 125046 w 228600"/>
              <a:gd name="connsiteY0" fmla="*/ 11619 h 209550"/>
              <a:gd name="connsiteX1" fmla="*/ 202810 w 228600"/>
              <a:gd name="connsiteY1" fmla="*/ 80016 h 209550"/>
              <a:gd name="connsiteX2" fmla="*/ 210077 w 228600"/>
              <a:gd name="connsiteY2" fmla="*/ 172201 h 209550"/>
              <a:gd name="connsiteX3" fmla="*/ 0 w 228600"/>
              <a:gd name="connsiteY3" fmla="*/ 187560 h 20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09550">
                <a:moveTo>
                  <a:pt x="125046" y="11619"/>
                </a:moveTo>
                <a:cubicBezTo>
                  <a:pt x="125046" y="11619"/>
                  <a:pt x="175362" y="27650"/>
                  <a:pt x="202810" y="80016"/>
                </a:cubicBezTo>
                <a:cubicBezTo>
                  <a:pt x="230258" y="132382"/>
                  <a:pt x="210077" y="172201"/>
                  <a:pt x="210077" y="172201"/>
                </a:cubicBezTo>
                <a:lnTo>
                  <a:pt x="0" y="187560"/>
                </a:lnTo>
                <a:close/>
              </a:path>
            </a:pathLst>
          </a:custGeom>
          <a:solidFill>
            <a:srgbClr val="D3D7CF"/>
          </a:solidFill>
          <a:ln w="691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731144C7-FCAD-4108-AD5C-EBDB8C19D1FF}"/>
              </a:ext>
            </a:extLst>
          </p:cNvPr>
          <p:cNvSpPr/>
          <p:nvPr/>
        </p:nvSpPr>
        <p:spPr>
          <a:xfrm>
            <a:off x="503575" y="2095504"/>
            <a:ext cx="165020" cy="220025"/>
          </a:xfrm>
          <a:custGeom>
            <a:avLst/>
            <a:gdLst>
              <a:gd name="connsiteX0" fmla="*/ 66075 w 85725"/>
              <a:gd name="connsiteY0" fmla="*/ 40142 h 114300"/>
              <a:gd name="connsiteX1" fmla="*/ 19637 w 85725"/>
              <a:gd name="connsiteY1" fmla="*/ 18378 h 114300"/>
              <a:gd name="connsiteX2" fmla="*/ 26802 w 85725"/>
              <a:gd name="connsiteY2" fmla="*/ 76899 h 114300"/>
              <a:gd name="connsiteX3" fmla="*/ 73240 w 85725"/>
              <a:gd name="connsiteY3" fmla="*/ 98663 h 114300"/>
              <a:gd name="connsiteX4" fmla="*/ 66075 w 85725"/>
              <a:gd name="connsiteY4" fmla="*/ 40142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" h="114300">
                <a:moveTo>
                  <a:pt x="66075" y="40142"/>
                </a:moveTo>
                <a:cubicBezTo>
                  <a:pt x="51273" y="17972"/>
                  <a:pt x="30482" y="8228"/>
                  <a:pt x="19637" y="18378"/>
                </a:cubicBezTo>
                <a:cubicBezTo>
                  <a:pt x="8792" y="28528"/>
                  <a:pt x="11999" y="54728"/>
                  <a:pt x="26802" y="76899"/>
                </a:cubicBezTo>
                <a:cubicBezTo>
                  <a:pt x="41604" y="99069"/>
                  <a:pt x="62395" y="108813"/>
                  <a:pt x="73240" y="98663"/>
                </a:cubicBezTo>
                <a:cubicBezTo>
                  <a:pt x="84085" y="88513"/>
                  <a:pt x="80877" y="62312"/>
                  <a:pt x="66075" y="40142"/>
                </a:cubicBezTo>
                <a:close/>
              </a:path>
            </a:pathLst>
          </a:custGeom>
          <a:solidFill>
            <a:srgbClr val="FFFFFF"/>
          </a:solidFill>
          <a:ln w="4556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091DA02-5C59-4224-93F9-1D16110E461F}"/>
              </a:ext>
            </a:extLst>
          </p:cNvPr>
          <p:cNvSpPr/>
          <p:nvPr/>
        </p:nvSpPr>
        <p:spPr>
          <a:xfrm>
            <a:off x="558690" y="2149456"/>
            <a:ext cx="73342" cy="73342"/>
          </a:xfrm>
          <a:custGeom>
            <a:avLst/>
            <a:gdLst>
              <a:gd name="connsiteX0" fmla="*/ 37181 w 38100"/>
              <a:gd name="connsiteY0" fmla="*/ 18825 h 38100"/>
              <a:gd name="connsiteX1" fmla="*/ 15618 w 38100"/>
              <a:gd name="connsiteY1" fmla="*/ 4932 h 38100"/>
              <a:gd name="connsiteX2" fmla="*/ 5946 w 38100"/>
              <a:gd name="connsiteY2" fmla="*/ 28690 h 38100"/>
              <a:gd name="connsiteX3" fmla="*/ 27509 w 38100"/>
              <a:gd name="connsiteY3" fmla="*/ 42583 h 38100"/>
              <a:gd name="connsiteX4" fmla="*/ 37181 w 38100"/>
              <a:gd name="connsiteY4" fmla="*/ 18825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" h="38100">
                <a:moveTo>
                  <a:pt x="37181" y="18825"/>
                </a:moveTo>
                <a:cubicBezTo>
                  <a:pt x="33897" y="8428"/>
                  <a:pt x="24243" y="2208"/>
                  <a:pt x="15618" y="4932"/>
                </a:cubicBezTo>
                <a:cubicBezTo>
                  <a:pt x="6992" y="7657"/>
                  <a:pt x="2662" y="18293"/>
                  <a:pt x="5946" y="28690"/>
                </a:cubicBezTo>
                <a:cubicBezTo>
                  <a:pt x="9229" y="39087"/>
                  <a:pt x="18883" y="45307"/>
                  <a:pt x="27509" y="42583"/>
                </a:cubicBezTo>
                <a:cubicBezTo>
                  <a:pt x="36134" y="39859"/>
                  <a:pt x="40465" y="29222"/>
                  <a:pt x="37181" y="18825"/>
                </a:cubicBezTo>
                <a:close/>
              </a:path>
            </a:pathLst>
          </a:custGeom>
          <a:solidFill>
            <a:srgbClr val="000000"/>
          </a:solidFill>
          <a:ln w="5548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434A1B2-E7F0-4054-943D-D66871C4BBA4}"/>
              </a:ext>
            </a:extLst>
          </p:cNvPr>
          <p:cNvSpPr/>
          <p:nvPr/>
        </p:nvSpPr>
        <p:spPr>
          <a:xfrm>
            <a:off x="1059585" y="1351628"/>
            <a:ext cx="605071" cy="623406"/>
          </a:xfrm>
          <a:custGeom>
            <a:avLst/>
            <a:gdLst>
              <a:gd name="connsiteX0" fmla="*/ 319827 w 314325"/>
              <a:gd name="connsiteY0" fmla="*/ 162617 h 323850"/>
              <a:gd name="connsiteX1" fmla="*/ 159913 w 314325"/>
              <a:gd name="connsiteY1" fmla="*/ 0 h 323850"/>
              <a:gd name="connsiteX2" fmla="*/ 0 w 314325"/>
              <a:gd name="connsiteY2" fmla="*/ 162617 h 323850"/>
              <a:gd name="connsiteX3" fmla="*/ 159913 w 314325"/>
              <a:gd name="connsiteY3" fmla="*/ 325235 h 323850"/>
              <a:gd name="connsiteX4" fmla="*/ 319827 w 314325"/>
              <a:gd name="connsiteY4" fmla="*/ 162617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325" h="323850">
                <a:moveTo>
                  <a:pt x="319827" y="162617"/>
                </a:moveTo>
                <a:cubicBezTo>
                  <a:pt x="319827" y="72806"/>
                  <a:pt x="248231" y="0"/>
                  <a:pt x="159913" y="0"/>
                </a:cubicBezTo>
                <a:cubicBezTo>
                  <a:pt x="71596" y="0"/>
                  <a:pt x="0" y="72806"/>
                  <a:pt x="0" y="162617"/>
                </a:cubicBezTo>
                <a:cubicBezTo>
                  <a:pt x="0" y="252429"/>
                  <a:pt x="71596" y="325235"/>
                  <a:pt x="159913" y="325235"/>
                </a:cubicBezTo>
                <a:cubicBezTo>
                  <a:pt x="248231" y="325235"/>
                  <a:pt x="319827" y="252429"/>
                  <a:pt x="319827" y="162617"/>
                </a:cubicBezTo>
                <a:close/>
              </a:path>
            </a:pathLst>
          </a:custGeom>
          <a:solidFill>
            <a:srgbClr val="000000">
              <a:alpha val="24000"/>
            </a:srgbClr>
          </a:solidFill>
          <a:ln w="0" cap="flat">
            <a:solidFill>
              <a:srgbClr val="000400">
                <a:alpha val="44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63CD191-AADE-4785-986D-3B9614425309}"/>
              </a:ext>
            </a:extLst>
          </p:cNvPr>
          <p:cNvSpPr/>
          <p:nvPr/>
        </p:nvSpPr>
        <p:spPr>
          <a:xfrm>
            <a:off x="1834362" y="2417447"/>
            <a:ext cx="623406" cy="201690"/>
          </a:xfrm>
          <a:custGeom>
            <a:avLst/>
            <a:gdLst>
              <a:gd name="connsiteX0" fmla="*/ 278581 w 323850"/>
              <a:gd name="connsiteY0" fmla="*/ 108631 h 104775"/>
              <a:gd name="connsiteX1" fmla="*/ 326419 w 323850"/>
              <a:gd name="connsiteY1" fmla="*/ 70261 h 104775"/>
              <a:gd name="connsiteX2" fmla="*/ 326419 w 323850"/>
              <a:gd name="connsiteY2" fmla="*/ 38370 h 104775"/>
              <a:gd name="connsiteX3" fmla="*/ 278581 w 323850"/>
              <a:gd name="connsiteY3" fmla="*/ 0 h 104775"/>
              <a:gd name="connsiteX4" fmla="*/ 47837 w 323850"/>
              <a:gd name="connsiteY4" fmla="*/ 0 h 104775"/>
              <a:gd name="connsiteX5" fmla="*/ 0 w 323850"/>
              <a:gd name="connsiteY5" fmla="*/ 38370 h 104775"/>
              <a:gd name="connsiteX6" fmla="*/ 0 w 323850"/>
              <a:gd name="connsiteY6" fmla="*/ 70261 h 104775"/>
              <a:gd name="connsiteX7" fmla="*/ 47837 w 323850"/>
              <a:gd name="connsiteY7" fmla="*/ 108631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850" h="104775">
                <a:moveTo>
                  <a:pt x="278581" y="108631"/>
                </a:moveTo>
                <a:cubicBezTo>
                  <a:pt x="305001" y="108631"/>
                  <a:pt x="326419" y="91452"/>
                  <a:pt x="326419" y="70261"/>
                </a:cubicBezTo>
                <a:lnTo>
                  <a:pt x="326419" y="38370"/>
                </a:lnTo>
                <a:cubicBezTo>
                  <a:pt x="326419" y="17179"/>
                  <a:pt x="305001" y="0"/>
                  <a:pt x="278581" y="0"/>
                </a:cubicBezTo>
                <a:lnTo>
                  <a:pt x="47837" y="0"/>
                </a:lnTo>
                <a:cubicBezTo>
                  <a:pt x="21417" y="0"/>
                  <a:pt x="0" y="17179"/>
                  <a:pt x="0" y="38370"/>
                </a:cubicBezTo>
                <a:lnTo>
                  <a:pt x="0" y="70261"/>
                </a:lnTo>
                <a:cubicBezTo>
                  <a:pt x="0" y="91452"/>
                  <a:pt x="21417" y="108631"/>
                  <a:pt x="47837" y="108631"/>
                </a:cubicBezTo>
                <a:close/>
              </a:path>
            </a:pathLst>
          </a:custGeom>
          <a:solidFill>
            <a:srgbClr val="36511D">
              <a:alpha val="15000"/>
            </a:srgbClr>
          </a:solidFill>
          <a:ln w="252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2A7D58C-3C78-47C3-B494-36AFA703DF13}"/>
              </a:ext>
            </a:extLst>
          </p:cNvPr>
          <p:cNvSpPr/>
          <p:nvPr/>
        </p:nvSpPr>
        <p:spPr>
          <a:xfrm>
            <a:off x="2396536" y="1530198"/>
            <a:ext cx="348374" cy="348374"/>
          </a:xfrm>
          <a:custGeom>
            <a:avLst/>
            <a:gdLst>
              <a:gd name="connsiteX0" fmla="*/ 102613 w 180975"/>
              <a:gd name="connsiteY0" fmla="*/ 11937 h 180975"/>
              <a:gd name="connsiteX1" fmla="*/ 11937 w 180975"/>
              <a:gd name="connsiteY1" fmla="*/ 78733 h 180975"/>
              <a:gd name="connsiteX2" fmla="*/ 78739 w 180975"/>
              <a:gd name="connsiteY2" fmla="*/ 169409 h 180975"/>
              <a:gd name="connsiteX3" fmla="*/ 169409 w 180975"/>
              <a:gd name="connsiteY3" fmla="*/ 102606 h 180975"/>
              <a:gd name="connsiteX4" fmla="*/ 102613 w 180975"/>
              <a:gd name="connsiteY4" fmla="*/ 11937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75" h="180975">
                <a:moveTo>
                  <a:pt x="102613" y="11937"/>
                </a:moveTo>
                <a:cubicBezTo>
                  <a:pt x="59125" y="5344"/>
                  <a:pt x="18529" y="35251"/>
                  <a:pt x="11937" y="78733"/>
                </a:cubicBezTo>
                <a:cubicBezTo>
                  <a:pt x="5344" y="122220"/>
                  <a:pt x="35252" y="162816"/>
                  <a:pt x="78739" y="169409"/>
                </a:cubicBezTo>
                <a:cubicBezTo>
                  <a:pt x="122220" y="176001"/>
                  <a:pt x="162816" y="146093"/>
                  <a:pt x="169409" y="102606"/>
                </a:cubicBezTo>
                <a:cubicBezTo>
                  <a:pt x="176001" y="59125"/>
                  <a:pt x="146094" y="18529"/>
                  <a:pt x="102613" y="11937"/>
                </a:cubicBezTo>
                <a:close/>
              </a:path>
            </a:pathLst>
          </a:custGeom>
          <a:solidFill>
            <a:srgbClr val="E9B96E"/>
          </a:solidFill>
          <a:ln w="657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8447DF3-DE8D-441E-A6D3-1ACB60A746A1}"/>
              </a:ext>
            </a:extLst>
          </p:cNvPr>
          <p:cNvSpPr/>
          <p:nvPr/>
        </p:nvSpPr>
        <p:spPr>
          <a:xfrm>
            <a:off x="2573937" y="1458424"/>
            <a:ext cx="18335" cy="55007"/>
          </a:xfrm>
          <a:custGeom>
            <a:avLst/>
            <a:gdLst>
              <a:gd name="connsiteX0" fmla="*/ 878 w 0"/>
              <a:gd name="connsiteY0" fmla="*/ 34884 h 28575"/>
              <a:gd name="connsiteX1" fmla="*/ 5268 w 0"/>
              <a:gd name="connsiteY1" fmla="*/ 0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8575">
                <a:moveTo>
                  <a:pt x="878" y="34884"/>
                </a:moveTo>
                <a:lnTo>
                  <a:pt x="5268" y="0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68B5F47-55F6-439E-9AF3-DBF9BFD62D82}"/>
              </a:ext>
            </a:extLst>
          </p:cNvPr>
          <p:cNvSpPr/>
          <p:nvPr/>
        </p:nvSpPr>
        <p:spPr>
          <a:xfrm>
            <a:off x="2412303" y="1515199"/>
            <a:ext cx="55007" cy="36671"/>
          </a:xfrm>
          <a:custGeom>
            <a:avLst/>
            <a:gdLst>
              <a:gd name="connsiteX0" fmla="*/ 25716 w 28575"/>
              <a:gd name="connsiteY0" fmla="*/ 27274 h 19050"/>
              <a:gd name="connsiteX1" fmla="*/ 3544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25716" y="27274"/>
                </a:moveTo>
                <a:lnTo>
                  <a:pt x="3544" y="0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D8E6BD0-A995-4942-946A-401591A0237E}"/>
              </a:ext>
            </a:extLst>
          </p:cNvPr>
          <p:cNvSpPr/>
          <p:nvPr/>
        </p:nvSpPr>
        <p:spPr>
          <a:xfrm>
            <a:off x="2328309" y="1683009"/>
            <a:ext cx="55007" cy="18335"/>
          </a:xfrm>
          <a:custGeom>
            <a:avLst/>
            <a:gdLst>
              <a:gd name="connsiteX0" fmla="*/ 35060 w 28575"/>
              <a:gd name="connsiteY0" fmla="*/ 5255 h 0"/>
              <a:gd name="connsiteX1" fmla="*/ 0 w 28575"/>
              <a:gd name="connsiteY1" fmla="*/ 263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>
                <a:moveTo>
                  <a:pt x="35060" y="5255"/>
                </a:moveTo>
                <a:lnTo>
                  <a:pt x="0" y="2639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D9C1320-3E72-42B4-9968-13A39D8E5166}"/>
              </a:ext>
            </a:extLst>
          </p:cNvPr>
          <p:cNvSpPr/>
          <p:nvPr/>
        </p:nvSpPr>
        <p:spPr>
          <a:xfrm>
            <a:off x="2562877" y="1881719"/>
            <a:ext cx="18335" cy="55007"/>
          </a:xfrm>
          <a:custGeom>
            <a:avLst/>
            <a:gdLst>
              <a:gd name="connsiteX0" fmla="*/ 5188 w 9525"/>
              <a:gd name="connsiteY0" fmla="*/ 0 h 28575"/>
              <a:gd name="connsiteX1" fmla="*/ 6110 w 9525"/>
              <a:gd name="connsiteY1" fmla="*/ 35144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28575">
                <a:moveTo>
                  <a:pt x="5188" y="0"/>
                </a:moveTo>
                <a:lnTo>
                  <a:pt x="6110" y="35144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AF28698A-54EA-4C93-A683-120F2E63000F}"/>
              </a:ext>
            </a:extLst>
          </p:cNvPr>
          <p:cNvSpPr/>
          <p:nvPr/>
        </p:nvSpPr>
        <p:spPr>
          <a:xfrm>
            <a:off x="2696271" y="1824640"/>
            <a:ext cx="55007" cy="36671"/>
          </a:xfrm>
          <a:custGeom>
            <a:avLst/>
            <a:gdLst>
              <a:gd name="connsiteX0" fmla="*/ 2736 w 28575"/>
              <a:gd name="connsiteY0" fmla="*/ 0 h 19050"/>
              <a:gd name="connsiteX1" fmla="*/ 29700 w 28575"/>
              <a:gd name="connsiteY1" fmla="*/ 22548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2736" y="0"/>
                </a:moveTo>
                <a:lnTo>
                  <a:pt x="29700" y="22548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A93E289-DA32-4CA4-A985-2540946FC0C9}"/>
              </a:ext>
            </a:extLst>
          </p:cNvPr>
          <p:cNvSpPr/>
          <p:nvPr/>
        </p:nvSpPr>
        <p:spPr>
          <a:xfrm>
            <a:off x="2678031" y="1507507"/>
            <a:ext cx="36671" cy="55007"/>
          </a:xfrm>
          <a:custGeom>
            <a:avLst/>
            <a:gdLst>
              <a:gd name="connsiteX0" fmla="*/ 0 w 19050"/>
              <a:gd name="connsiteY0" fmla="*/ 29700 h 28575"/>
              <a:gd name="connsiteX1" fmla="*/ 22541 w 19050"/>
              <a:gd name="connsiteY1" fmla="*/ 273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050" h="28575">
                <a:moveTo>
                  <a:pt x="0" y="29700"/>
                </a:moveTo>
                <a:lnTo>
                  <a:pt x="22541" y="2735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974E055-7DEF-4DF9-806C-090D4C330525}"/>
              </a:ext>
            </a:extLst>
          </p:cNvPr>
          <p:cNvSpPr/>
          <p:nvPr/>
        </p:nvSpPr>
        <p:spPr>
          <a:xfrm>
            <a:off x="2516708" y="1510176"/>
            <a:ext cx="18335" cy="18335"/>
          </a:xfrm>
          <a:custGeom>
            <a:avLst/>
            <a:gdLst>
              <a:gd name="connsiteX0" fmla="*/ 5779 w 0"/>
              <a:gd name="connsiteY0" fmla="*/ 13298 h 9525"/>
              <a:gd name="connsiteX1" fmla="*/ 1883 w 0"/>
              <a:gd name="connsiteY1" fmla="*/ 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5779" y="13298"/>
                </a:moveTo>
                <a:lnTo>
                  <a:pt x="1883" y="0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F0BD3A1-B9AA-4F73-9982-92F761C41ACA}"/>
              </a:ext>
            </a:extLst>
          </p:cNvPr>
          <p:cNvSpPr/>
          <p:nvPr/>
        </p:nvSpPr>
        <p:spPr>
          <a:xfrm>
            <a:off x="2396606" y="1611890"/>
            <a:ext cx="18335" cy="18335"/>
          </a:xfrm>
          <a:custGeom>
            <a:avLst/>
            <a:gdLst>
              <a:gd name="connsiteX0" fmla="*/ 12500 w 9525"/>
              <a:gd name="connsiteY0" fmla="*/ 6634 h 0"/>
              <a:gd name="connsiteX1" fmla="*/ 718 w 9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>
                <a:moveTo>
                  <a:pt x="12500" y="6634"/>
                </a:moveTo>
                <a:lnTo>
                  <a:pt x="718" y="0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5069142-1691-4852-ACE4-E083C827D22C}"/>
              </a:ext>
            </a:extLst>
          </p:cNvPr>
          <p:cNvSpPr/>
          <p:nvPr/>
        </p:nvSpPr>
        <p:spPr>
          <a:xfrm>
            <a:off x="2492931" y="1865673"/>
            <a:ext cx="18335" cy="18335"/>
          </a:xfrm>
          <a:custGeom>
            <a:avLst/>
            <a:gdLst>
              <a:gd name="connsiteX0" fmla="*/ 5339 w 0"/>
              <a:gd name="connsiteY0" fmla="*/ 503 h 9525"/>
              <a:gd name="connsiteX1" fmla="*/ 0 w 0"/>
              <a:gd name="connsiteY1" fmla="*/ 1335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5339" y="503"/>
                </a:moveTo>
                <a:lnTo>
                  <a:pt x="0" y="13352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61D2AAA-752F-403C-B669-E0893B62CE80}"/>
              </a:ext>
            </a:extLst>
          </p:cNvPr>
          <p:cNvSpPr/>
          <p:nvPr/>
        </p:nvSpPr>
        <p:spPr>
          <a:xfrm>
            <a:off x="2636084" y="1864458"/>
            <a:ext cx="18335" cy="18335"/>
          </a:xfrm>
          <a:custGeom>
            <a:avLst/>
            <a:gdLst>
              <a:gd name="connsiteX0" fmla="*/ 1786 w 0"/>
              <a:gd name="connsiteY0" fmla="*/ 0 h 9525"/>
              <a:gd name="connsiteX1" fmla="*/ 6910 w 0"/>
              <a:gd name="connsiteY1" fmla="*/ 1282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1786" y="0"/>
                </a:moveTo>
                <a:lnTo>
                  <a:pt x="6910" y="12826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542465B-7A10-46C5-9650-372C753944D3}"/>
              </a:ext>
            </a:extLst>
          </p:cNvPr>
          <p:cNvSpPr/>
          <p:nvPr/>
        </p:nvSpPr>
        <p:spPr>
          <a:xfrm>
            <a:off x="2612300" y="1508151"/>
            <a:ext cx="18335" cy="18335"/>
          </a:xfrm>
          <a:custGeom>
            <a:avLst/>
            <a:gdLst>
              <a:gd name="connsiteX0" fmla="*/ 0 w 0"/>
              <a:gd name="connsiteY0" fmla="*/ 13748 h 9525"/>
              <a:gd name="connsiteX1" fmla="*/ 3092 w 0"/>
              <a:gd name="connsiteY1" fmla="*/ 15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0" y="13748"/>
                </a:moveTo>
                <a:lnTo>
                  <a:pt x="3092" y="153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51C1EA1-C600-462B-B80C-850F95CC7304}"/>
              </a:ext>
            </a:extLst>
          </p:cNvPr>
          <p:cNvSpPr/>
          <p:nvPr/>
        </p:nvSpPr>
        <p:spPr>
          <a:xfrm>
            <a:off x="598056" y="1734756"/>
            <a:ext cx="421716" cy="605071"/>
          </a:xfrm>
          <a:custGeom>
            <a:avLst/>
            <a:gdLst>
              <a:gd name="connsiteX0" fmla="*/ 0 w 219075"/>
              <a:gd name="connsiteY0" fmla="*/ 0 h 314325"/>
              <a:gd name="connsiteX1" fmla="*/ 223243 w 219075"/>
              <a:gd name="connsiteY1" fmla="*/ 323703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9075" h="314325">
                <a:moveTo>
                  <a:pt x="0" y="0"/>
                </a:moveTo>
                <a:lnTo>
                  <a:pt x="223243" y="323703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F594762-9701-4793-9EC6-4116488EB7C8}"/>
              </a:ext>
            </a:extLst>
          </p:cNvPr>
          <p:cNvSpPr/>
          <p:nvPr/>
        </p:nvSpPr>
        <p:spPr>
          <a:xfrm>
            <a:off x="567358" y="1708666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4EC6386-B5AE-4BB6-92EF-4C381A27C800}"/>
              </a:ext>
            </a:extLst>
          </p:cNvPr>
          <p:cNvSpPr/>
          <p:nvPr/>
        </p:nvSpPr>
        <p:spPr>
          <a:xfrm>
            <a:off x="1003238" y="2341762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8778F1D-F03A-40C7-A6F0-BB61DDFF55EF}"/>
              </a:ext>
            </a:extLst>
          </p:cNvPr>
          <p:cNvSpPr/>
          <p:nvPr/>
        </p:nvSpPr>
        <p:spPr>
          <a:xfrm>
            <a:off x="673264" y="1861380"/>
            <a:ext cx="55007" cy="36671"/>
          </a:xfrm>
          <a:custGeom>
            <a:avLst/>
            <a:gdLst>
              <a:gd name="connsiteX0" fmla="*/ 0 w 28575"/>
              <a:gd name="connsiteY0" fmla="*/ 21526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6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1593821-C65A-4402-B943-1882B76A867E}"/>
              </a:ext>
            </a:extLst>
          </p:cNvPr>
          <p:cNvSpPr/>
          <p:nvPr/>
        </p:nvSpPr>
        <p:spPr>
          <a:xfrm>
            <a:off x="782230" y="2022534"/>
            <a:ext cx="55007" cy="36671"/>
          </a:xfrm>
          <a:custGeom>
            <a:avLst/>
            <a:gdLst>
              <a:gd name="connsiteX0" fmla="*/ 0 w 28575"/>
              <a:gd name="connsiteY0" fmla="*/ 21526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6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DAB7130-114D-4A17-97C9-9045E1F7C14A}"/>
              </a:ext>
            </a:extLst>
          </p:cNvPr>
          <p:cNvSpPr/>
          <p:nvPr/>
        </p:nvSpPr>
        <p:spPr>
          <a:xfrm>
            <a:off x="886594" y="2183681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525D0001-F66D-45FA-9E6D-013731A5A004}"/>
              </a:ext>
            </a:extLst>
          </p:cNvPr>
          <p:cNvSpPr/>
          <p:nvPr/>
        </p:nvSpPr>
        <p:spPr>
          <a:xfrm>
            <a:off x="206907" y="1314553"/>
            <a:ext cx="2621972" cy="1393496"/>
          </a:xfrm>
          <a:custGeom>
            <a:avLst/>
            <a:gdLst>
              <a:gd name="connsiteX0" fmla="*/ 0 w 1362075"/>
              <a:gd name="connsiteY0" fmla="*/ 0 h 723900"/>
              <a:gd name="connsiteX1" fmla="*/ 1367285 w 1362075"/>
              <a:gd name="connsiteY1" fmla="*/ 0 h 723900"/>
              <a:gd name="connsiteX2" fmla="*/ 1367285 w 1362075"/>
              <a:gd name="connsiteY2" fmla="*/ 731523 h 723900"/>
              <a:gd name="connsiteX3" fmla="*/ 0 w 1362075"/>
              <a:gd name="connsiteY3" fmla="*/ 731523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075" h="723900">
                <a:moveTo>
                  <a:pt x="0" y="0"/>
                </a:moveTo>
                <a:lnTo>
                  <a:pt x="1367285" y="0"/>
                </a:lnTo>
                <a:lnTo>
                  <a:pt x="1367285" y="731523"/>
                </a:lnTo>
                <a:lnTo>
                  <a:pt x="0" y="731523"/>
                </a:lnTo>
                <a:close/>
              </a:path>
            </a:pathLst>
          </a:custGeom>
          <a:noFill/>
          <a:ln w="9518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1586568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196C08-5737-402E-AD6F-1280EBD9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fr-FR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9CB15AF-6CBD-4189-A969-B70B14B6277F}"/>
              </a:ext>
            </a:extLst>
          </p:cNvPr>
          <p:cNvSpPr/>
          <p:nvPr/>
        </p:nvSpPr>
        <p:spPr>
          <a:xfrm>
            <a:off x="286559" y="2015577"/>
            <a:ext cx="440051" cy="403380"/>
          </a:xfrm>
          <a:custGeom>
            <a:avLst/>
            <a:gdLst>
              <a:gd name="connsiteX0" fmla="*/ 125046 w 228600"/>
              <a:gd name="connsiteY0" fmla="*/ 11619 h 209550"/>
              <a:gd name="connsiteX1" fmla="*/ 202810 w 228600"/>
              <a:gd name="connsiteY1" fmla="*/ 80016 h 209550"/>
              <a:gd name="connsiteX2" fmla="*/ 210077 w 228600"/>
              <a:gd name="connsiteY2" fmla="*/ 172201 h 209550"/>
              <a:gd name="connsiteX3" fmla="*/ 0 w 228600"/>
              <a:gd name="connsiteY3" fmla="*/ 187560 h 20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09550">
                <a:moveTo>
                  <a:pt x="125046" y="11619"/>
                </a:moveTo>
                <a:cubicBezTo>
                  <a:pt x="125046" y="11619"/>
                  <a:pt x="175362" y="27650"/>
                  <a:pt x="202810" y="80016"/>
                </a:cubicBezTo>
                <a:cubicBezTo>
                  <a:pt x="230258" y="132382"/>
                  <a:pt x="210077" y="172201"/>
                  <a:pt x="210077" y="172201"/>
                </a:cubicBezTo>
                <a:lnTo>
                  <a:pt x="0" y="187560"/>
                </a:lnTo>
                <a:close/>
              </a:path>
            </a:pathLst>
          </a:custGeom>
          <a:solidFill>
            <a:srgbClr val="D3D7CF"/>
          </a:solidFill>
          <a:ln w="691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731144C7-FCAD-4108-AD5C-EBDB8C19D1FF}"/>
              </a:ext>
            </a:extLst>
          </p:cNvPr>
          <p:cNvSpPr/>
          <p:nvPr/>
        </p:nvSpPr>
        <p:spPr>
          <a:xfrm>
            <a:off x="503575" y="2095504"/>
            <a:ext cx="165020" cy="220025"/>
          </a:xfrm>
          <a:custGeom>
            <a:avLst/>
            <a:gdLst>
              <a:gd name="connsiteX0" fmla="*/ 66075 w 85725"/>
              <a:gd name="connsiteY0" fmla="*/ 40142 h 114300"/>
              <a:gd name="connsiteX1" fmla="*/ 19637 w 85725"/>
              <a:gd name="connsiteY1" fmla="*/ 18378 h 114300"/>
              <a:gd name="connsiteX2" fmla="*/ 26802 w 85725"/>
              <a:gd name="connsiteY2" fmla="*/ 76899 h 114300"/>
              <a:gd name="connsiteX3" fmla="*/ 73240 w 85725"/>
              <a:gd name="connsiteY3" fmla="*/ 98663 h 114300"/>
              <a:gd name="connsiteX4" fmla="*/ 66075 w 85725"/>
              <a:gd name="connsiteY4" fmla="*/ 40142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" h="114300">
                <a:moveTo>
                  <a:pt x="66075" y="40142"/>
                </a:moveTo>
                <a:cubicBezTo>
                  <a:pt x="51273" y="17972"/>
                  <a:pt x="30482" y="8228"/>
                  <a:pt x="19637" y="18378"/>
                </a:cubicBezTo>
                <a:cubicBezTo>
                  <a:pt x="8792" y="28528"/>
                  <a:pt x="11999" y="54728"/>
                  <a:pt x="26802" y="76899"/>
                </a:cubicBezTo>
                <a:cubicBezTo>
                  <a:pt x="41604" y="99069"/>
                  <a:pt x="62395" y="108813"/>
                  <a:pt x="73240" y="98663"/>
                </a:cubicBezTo>
                <a:cubicBezTo>
                  <a:pt x="84085" y="88513"/>
                  <a:pt x="80877" y="62312"/>
                  <a:pt x="66075" y="40142"/>
                </a:cubicBezTo>
                <a:close/>
              </a:path>
            </a:pathLst>
          </a:custGeom>
          <a:solidFill>
            <a:srgbClr val="FFFFFF"/>
          </a:solidFill>
          <a:ln w="4556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091DA02-5C59-4224-93F9-1D16110E461F}"/>
              </a:ext>
            </a:extLst>
          </p:cNvPr>
          <p:cNvSpPr/>
          <p:nvPr/>
        </p:nvSpPr>
        <p:spPr>
          <a:xfrm>
            <a:off x="558690" y="2149456"/>
            <a:ext cx="73342" cy="73342"/>
          </a:xfrm>
          <a:custGeom>
            <a:avLst/>
            <a:gdLst>
              <a:gd name="connsiteX0" fmla="*/ 37181 w 38100"/>
              <a:gd name="connsiteY0" fmla="*/ 18825 h 38100"/>
              <a:gd name="connsiteX1" fmla="*/ 15618 w 38100"/>
              <a:gd name="connsiteY1" fmla="*/ 4932 h 38100"/>
              <a:gd name="connsiteX2" fmla="*/ 5946 w 38100"/>
              <a:gd name="connsiteY2" fmla="*/ 28690 h 38100"/>
              <a:gd name="connsiteX3" fmla="*/ 27509 w 38100"/>
              <a:gd name="connsiteY3" fmla="*/ 42583 h 38100"/>
              <a:gd name="connsiteX4" fmla="*/ 37181 w 38100"/>
              <a:gd name="connsiteY4" fmla="*/ 18825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" h="38100">
                <a:moveTo>
                  <a:pt x="37181" y="18825"/>
                </a:moveTo>
                <a:cubicBezTo>
                  <a:pt x="33897" y="8428"/>
                  <a:pt x="24243" y="2208"/>
                  <a:pt x="15618" y="4932"/>
                </a:cubicBezTo>
                <a:cubicBezTo>
                  <a:pt x="6992" y="7657"/>
                  <a:pt x="2662" y="18293"/>
                  <a:pt x="5946" y="28690"/>
                </a:cubicBezTo>
                <a:cubicBezTo>
                  <a:pt x="9229" y="39087"/>
                  <a:pt x="18883" y="45307"/>
                  <a:pt x="27509" y="42583"/>
                </a:cubicBezTo>
                <a:cubicBezTo>
                  <a:pt x="36134" y="39859"/>
                  <a:pt x="40465" y="29222"/>
                  <a:pt x="37181" y="18825"/>
                </a:cubicBezTo>
                <a:close/>
              </a:path>
            </a:pathLst>
          </a:custGeom>
          <a:solidFill>
            <a:srgbClr val="000000"/>
          </a:solidFill>
          <a:ln w="5548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434A1B2-E7F0-4054-943D-D66871C4BBA4}"/>
              </a:ext>
            </a:extLst>
          </p:cNvPr>
          <p:cNvSpPr/>
          <p:nvPr/>
        </p:nvSpPr>
        <p:spPr>
          <a:xfrm>
            <a:off x="1059585" y="1351628"/>
            <a:ext cx="605071" cy="623406"/>
          </a:xfrm>
          <a:custGeom>
            <a:avLst/>
            <a:gdLst>
              <a:gd name="connsiteX0" fmla="*/ 319827 w 314325"/>
              <a:gd name="connsiteY0" fmla="*/ 162617 h 323850"/>
              <a:gd name="connsiteX1" fmla="*/ 159913 w 314325"/>
              <a:gd name="connsiteY1" fmla="*/ 0 h 323850"/>
              <a:gd name="connsiteX2" fmla="*/ 0 w 314325"/>
              <a:gd name="connsiteY2" fmla="*/ 162617 h 323850"/>
              <a:gd name="connsiteX3" fmla="*/ 159913 w 314325"/>
              <a:gd name="connsiteY3" fmla="*/ 325235 h 323850"/>
              <a:gd name="connsiteX4" fmla="*/ 319827 w 314325"/>
              <a:gd name="connsiteY4" fmla="*/ 162617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325" h="323850">
                <a:moveTo>
                  <a:pt x="319827" y="162617"/>
                </a:moveTo>
                <a:cubicBezTo>
                  <a:pt x="319827" y="72806"/>
                  <a:pt x="248231" y="0"/>
                  <a:pt x="159913" y="0"/>
                </a:cubicBezTo>
                <a:cubicBezTo>
                  <a:pt x="71596" y="0"/>
                  <a:pt x="0" y="72806"/>
                  <a:pt x="0" y="162617"/>
                </a:cubicBezTo>
                <a:cubicBezTo>
                  <a:pt x="0" y="252429"/>
                  <a:pt x="71596" y="325235"/>
                  <a:pt x="159913" y="325235"/>
                </a:cubicBezTo>
                <a:cubicBezTo>
                  <a:pt x="248231" y="325235"/>
                  <a:pt x="319827" y="252429"/>
                  <a:pt x="319827" y="162617"/>
                </a:cubicBezTo>
                <a:close/>
              </a:path>
            </a:pathLst>
          </a:custGeom>
          <a:solidFill>
            <a:srgbClr val="000000">
              <a:alpha val="24000"/>
            </a:srgbClr>
          </a:solidFill>
          <a:ln w="0" cap="flat">
            <a:solidFill>
              <a:srgbClr val="000400">
                <a:alpha val="44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63CD191-AADE-4785-986D-3B9614425309}"/>
              </a:ext>
            </a:extLst>
          </p:cNvPr>
          <p:cNvSpPr/>
          <p:nvPr/>
        </p:nvSpPr>
        <p:spPr>
          <a:xfrm>
            <a:off x="1834362" y="2417447"/>
            <a:ext cx="623406" cy="201690"/>
          </a:xfrm>
          <a:custGeom>
            <a:avLst/>
            <a:gdLst>
              <a:gd name="connsiteX0" fmla="*/ 278581 w 323850"/>
              <a:gd name="connsiteY0" fmla="*/ 108631 h 104775"/>
              <a:gd name="connsiteX1" fmla="*/ 326419 w 323850"/>
              <a:gd name="connsiteY1" fmla="*/ 70261 h 104775"/>
              <a:gd name="connsiteX2" fmla="*/ 326419 w 323850"/>
              <a:gd name="connsiteY2" fmla="*/ 38370 h 104775"/>
              <a:gd name="connsiteX3" fmla="*/ 278581 w 323850"/>
              <a:gd name="connsiteY3" fmla="*/ 0 h 104775"/>
              <a:gd name="connsiteX4" fmla="*/ 47837 w 323850"/>
              <a:gd name="connsiteY4" fmla="*/ 0 h 104775"/>
              <a:gd name="connsiteX5" fmla="*/ 0 w 323850"/>
              <a:gd name="connsiteY5" fmla="*/ 38370 h 104775"/>
              <a:gd name="connsiteX6" fmla="*/ 0 w 323850"/>
              <a:gd name="connsiteY6" fmla="*/ 70261 h 104775"/>
              <a:gd name="connsiteX7" fmla="*/ 47837 w 323850"/>
              <a:gd name="connsiteY7" fmla="*/ 108631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850" h="104775">
                <a:moveTo>
                  <a:pt x="278581" y="108631"/>
                </a:moveTo>
                <a:cubicBezTo>
                  <a:pt x="305001" y="108631"/>
                  <a:pt x="326419" y="91452"/>
                  <a:pt x="326419" y="70261"/>
                </a:cubicBezTo>
                <a:lnTo>
                  <a:pt x="326419" y="38370"/>
                </a:lnTo>
                <a:cubicBezTo>
                  <a:pt x="326419" y="17179"/>
                  <a:pt x="305001" y="0"/>
                  <a:pt x="278581" y="0"/>
                </a:cubicBezTo>
                <a:lnTo>
                  <a:pt x="47837" y="0"/>
                </a:lnTo>
                <a:cubicBezTo>
                  <a:pt x="21417" y="0"/>
                  <a:pt x="0" y="17179"/>
                  <a:pt x="0" y="38370"/>
                </a:cubicBezTo>
                <a:lnTo>
                  <a:pt x="0" y="70261"/>
                </a:lnTo>
                <a:cubicBezTo>
                  <a:pt x="0" y="91452"/>
                  <a:pt x="21417" y="108631"/>
                  <a:pt x="47837" y="108631"/>
                </a:cubicBezTo>
                <a:close/>
              </a:path>
            </a:pathLst>
          </a:custGeom>
          <a:solidFill>
            <a:srgbClr val="36511D">
              <a:alpha val="15000"/>
            </a:srgbClr>
          </a:solidFill>
          <a:ln w="252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2A7D58C-3C78-47C3-B494-36AFA703DF13}"/>
              </a:ext>
            </a:extLst>
          </p:cNvPr>
          <p:cNvSpPr/>
          <p:nvPr/>
        </p:nvSpPr>
        <p:spPr>
          <a:xfrm>
            <a:off x="2396536" y="1530198"/>
            <a:ext cx="348374" cy="348374"/>
          </a:xfrm>
          <a:custGeom>
            <a:avLst/>
            <a:gdLst>
              <a:gd name="connsiteX0" fmla="*/ 102613 w 180975"/>
              <a:gd name="connsiteY0" fmla="*/ 11937 h 180975"/>
              <a:gd name="connsiteX1" fmla="*/ 11937 w 180975"/>
              <a:gd name="connsiteY1" fmla="*/ 78733 h 180975"/>
              <a:gd name="connsiteX2" fmla="*/ 78739 w 180975"/>
              <a:gd name="connsiteY2" fmla="*/ 169409 h 180975"/>
              <a:gd name="connsiteX3" fmla="*/ 169409 w 180975"/>
              <a:gd name="connsiteY3" fmla="*/ 102606 h 180975"/>
              <a:gd name="connsiteX4" fmla="*/ 102613 w 180975"/>
              <a:gd name="connsiteY4" fmla="*/ 11937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75" h="180975">
                <a:moveTo>
                  <a:pt x="102613" y="11937"/>
                </a:moveTo>
                <a:cubicBezTo>
                  <a:pt x="59125" y="5344"/>
                  <a:pt x="18529" y="35251"/>
                  <a:pt x="11937" y="78733"/>
                </a:cubicBezTo>
                <a:cubicBezTo>
                  <a:pt x="5344" y="122220"/>
                  <a:pt x="35252" y="162816"/>
                  <a:pt x="78739" y="169409"/>
                </a:cubicBezTo>
                <a:cubicBezTo>
                  <a:pt x="122220" y="176001"/>
                  <a:pt x="162816" y="146093"/>
                  <a:pt x="169409" y="102606"/>
                </a:cubicBezTo>
                <a:cubicBezTo>
                  <a:pt x="176001" y="59125"/>
                  <a:pt x="146094" y="18529"/>
                  <a:pt x="102613" y="11937"/>
                </a:cubicBezTo>
                <a:close/>
              </a:path>
            </a:pathLst>
          </a:custGeom>
          <a:solidFill>
            <a:srgbClr val="E9B96E"/>
          </a:solidFill>
          <a:ln w="657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8447DF3-DE8D-441E-A6D3-1ACB60A746A1}"/>
              </a:ext>
            </a:extLst>
          </p:cNvPr>
          <p:cNvSpPr/>
          <p:nvPr/>
        </p:nvSpPr>
        <p:spPr>
          <a:xfrm>
            <a:off x="2573937" y="1458424"/>
            <a:ext cx="18335" cy="55007"/>
          </a:xfrm>
          <a:custGeom>
            <a:avLst/>
            <a:gdLst>
              <a:gd name="connsiteX0" fmla="*/ 878 w 0"/>
              <a:gd name="connsiteY0" fmla="*/ 34884 h 28575"/>
              <a:gd name="connsiteX1" fmla="*/ 5268 w 0"/>
              <a:gd name="connsiteY1" fmla="*/ 0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8575">
                <a:moveTo>
                  <a:pt x="878" y="34884"/>
                </a:moveTo>
                <a:lnTo>
                  <a:pt x="5268" y="0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68B5F47-55F6-439E-9AF3-DBF9BFD62D82}"/>
              </a:ext>
            </a:extLst>
          </p:cNvPr>
          <p:cNvSpPr/>
          <p:nvPr/>
        </p:nvSpPr>
        <p:spPr>
          <a:xfrm>
            <a:off x="2412303" y="1515199"/>
            <a:ext cx="55007" cy="36671"/>
          </a:xfrm>
          <a:custGeom>
            <a:avLst/>
            <a:gdLst>
              <a:gd name="connsiteX0" fmla="*/ 25716 w 28575"/>
              <a:gd name="connsiteY0" fmla="*/ 27274 h 19050"/>
              <a:gd name="connsiteX1" fmla="*/ 3544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25716" y="27274"/>
                </a:moveTo>
                <a:lnTo>
                  <a:pt x="3544" y="0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D8E6BD0-A995-4942-946A-401591A0237E}"/>
              </a:ext>
            </a:extLst>
          </p:cNvPr>
          <p:cNvSpPr/>
          <p:nvPr/>
        </p:nvSpPr>
        <p:spPr>
          <a:xfrm>
            <a:off x="2328309" y="1683009"/>
            <a:ext cx="55007" cy="18335"/>
          </a:xfrm>
          <a:custGeom>
            <a:avLst/>
            <a:gdLst>
              <a:gd name="connsiteX0" fmla="*/ 35060 w 28575"/>
              <a:gd name="connsiteY0" fmla="*/ 5255 h 0"/>
              <a:gd name="connsiteX1" fmla="*/ 0 w 28575"/>
              <a:gd name="connsiteY1" fmla="*/ 263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>
                <a:moveTo>
                  <a:pt x="35060" y="5255"/>
                </a:moveTo>
                <a:lnTo>
                  <a:pt x="0" y="2639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D9C1320-3E72-42B4-9968-13A39D8E5166}"/>
              </a:ext>
            </a:extLst>
          </p:cNvPr>
          <p:cNvSpPr/>
          <p:nvPr/>
        </p:nvSpPr>
        <p:spPr>
          <a:xfrm>
            <a:off x="2562877" y="1881719"/>
            <a:ext cx="18335" cy="55007"/>
          </a:xfrm>
          <a:custGeom>
            <a:avLst/>
            <a:gdLst>
              <a:gd name="connsiteX0" fmla="*/ 5188 w 9525"/>
              <a:gd name="connsiteY0" fmla="*/ 0 h 28575"/>
              <a:gd name="connsiteX1" fmla="*/ 6110 w 9525"/>
              <a:gd name="connsiteY1" fmla="*/ 35144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28575">
                <a:moveTo>
                  <a:pt x="5188" y="0"/>
                </a:moveTo>
                <a:lnTo>
                  <a:pt x="6110" y="35144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AF28698A-54EA-4C93-A683-120F2E63000F}"/>
              </a:ext>
            </a:extLst>
          </p:cNvPr>
          <p:cNvSpPr/>
          <p:nvPr/>
        </p:nvSpPr>
        <p:spPr>
          <a:xfrm>
            <a:off x="2696271" y="1824640"/>
            <a:ext cx="55007" cy="36671"/>
          </a:xfrm>
          <a:custGeom>
            <a:avLst/>
            <a:gdLst>
              <a:gd name="connsiteX0" fmla="*/ 2736 w 28575"/>
              <a:gd name="connsiteY0" fmla="*/ 0 h 19050"/>
              <a:gd name="connsiteX1" fmla="*/ 29700 w 28575"/>
              <a:gd name="connsiteY1" fmla="*/ 22548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2736" y="0"/>
                </a:moveTo>
                <a:lnTo>
                  <a:pt x="29700" y="22548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678DD1E-36B5-4830-BAE8-8E43F67A279E}"/>
              </a:ext>
            </a:extLst>
          </p:cNvPr>
          <p:cNvSpPr/>
          <p:nvPr/>
        </p:nvSpPr>
        <p:spPr>
          <a:xfrm>
            <a:off x="2747155" y="1673236"/>
            <a:ext cx="55007" cy="18335"/>
          </a:xfrm>
          <a:custGeom>
            <a:avLst/>
            <a:gdLst>
              <a:gd name="connsiteX0" fmla="*/ 0 w 28575"/>
              <a:gd name="connsiteY0" fmla="*/ 8659 h 9525"/>
              <a:gd name="connsiteX1" fmla="*/ 34972 w 28575"/>
              <a:gd name="connsiteY1" fmla="*/ 510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9525">
                <a:moveTo>
                  <a:pt x="0" y="8659"/>
                </a:moveTo>
                <a:lnTo>
                  <a:pt x="34972" y="5103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A93E289-DA32-4CA4-A985-2540946FC0C9}"/>
              </a:ext>
            </a:extLst>
          </p:cNvPr>
          <p:cNvSpPr/>
          <p:nvPr/>
        </p:nvSpPr>
        <p:spPr>
          <a:xfrm>
            <a:off x="2678031" y="1507507"/>
            <a:ext cx="36671" cy="55007"/>
          </a:xfrm>
          <a:custGeom>
            <a:avLst/>
            <a:gdLst>
              <a:gd name="connsiteX0" fmla="*/ 0 w 19050"/>
              <a:gd name="connsiteY0" fmla="*/ 29700 h 28575"/>
              <a:gd name="connsiteX1" fmla="*/ 22541 w 19050"/>
              <a:gd name="connsiteY1" fmla="*/ 273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050" h="28575">
                <a:moveTo>
                  <a:pt x="0" y="29700"/>
                </a:moveTo>
                <a:lnTo>
                  <a:pt x="22541" y="2735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974E055-7DEF-4DF9-806C-090D4C330525}"/>
              </a:ext>
            </a:extLst>
          </p:cNvPr>
          <p:cNvSpPr/>
          <p:nvPr/>
        </p:nvSpPr>
        <p:spPr>
          <a:xfrm>
            <a:off x="2516708" y="1510176"/>
            <a:ext cx="18335" cy="18335"/>
          </a:xfrm>
          <a:custGeom>
            <a:avLst/>
            <a:gdLst>
              <a:gd name="connsiteX0" fmla="*/ 5779 w 0"/>
              <a:gd name="connsiteY0" fmla="*/ 13298 h 9525"/>
              <a:gd name="connsiteX1" fmla="*/ 1883 w 0"/>
              <a:gd name="connsiteY1" fmla="*/ 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5779" y="13298"/>
                </a:moveTo>
                <a:lnTo>
                  <a:pt x="1883" y="0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F0BD3A1-B9AA-4F73-9982-92F761C41ACA}"/>
              </a:ext>
            </a:extLst>
          </p:cNvPr>
          <p:cNvSpPr/>
          <p:nvPr/>
        </p:nvSpPr>
        <p:spPr>
          <a:xfrm>
            <a:off x="2396606" y="1611890"/>
            <a:ext cx="18335" cy="18335"/>
          </a:xfrm>
          <a:custGeom>
            <a:avLst/>
            <a:gdLst>
              <a:gd name="connsiteX0" fmla="*/ 12500 w 9525"/>
              <a:gd name="connsiteY0" fmla="*/ 6634 h 0"/>
              <a:gd name="connsiteX1" fmla="*/ 718 w 9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>
                <a:moveTo>
                  <a:pt x="12500" y="6634"/>
                </a:moveTo>
                <a:lnTo>
                  <a:pt x="718" y="0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5069142-1691-4852-ACE4-E083C827D22C}"/>
              </a:ext>
            </a:extLst>
          </p:cNvPr>
          <p:cNvSpPr/>
          <p:nvPr/>
        </p:nvSpPr>
        <p:spPr>
          <a:xfrm>
            <a:off x="2492931" y="1865673"/>
            <a:ext cx="18335" cy="18335"/>
          </a:xfrm>
          <a:custGeom>
            <a:avLst/>
            <a:gdLst>
              <a:gd name="connsiteX0" fmla="*/ 5339 w 0"/>
              <a:gd name="connsiteY0" fmla="*/ 503 h 9525"/>
              <a:gd name="connsiteX1" fmla="*/ 0 w 0"/>
              <a:gd name="connsiteY1" fmla="*/ 1335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5339" y="503"/>
                </a:moveTo>
                <a:lnTo>
                  <a:pt x="0" y="13352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61D2AAA-752F-403C-B669-E0893B62CE80}"/>
              </a:ext>
            </a:extLst>
          </p:cNvPr>
          <p:cNvSpPr/>
          <p:nvPr/>
        </p:nvSpPr>
        <p:spPr>
          <a:xfrm>
            <a:off x="2636084" y="1864458"/>
            <a:ext cx="18335" cy="18335"/>
          </a:xfrm>
          <a:custGeom>
            <a:avLst/>
            <a:gdLst>
              <a:gd name="connsiteX0" fmla="*/ 1786 w 0"/>
              <a:gd name="connsiteY0" fmla="*/ 0 h 9525"/>
              <a:gd name="connsiteX1" fmla="*/ 6910 w 0"/>
              <a:gd name="connsiteY1" fmla="*/ 1282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1786" y="0"/>
                </a:moveTo>
                <a:lnTo>
                  <a:pt x="6910" y="12826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165E994-6CCA-4C73-BE74-73C97BCD0E82}"/>
              </a:ext>
            </a:extLst>
          </p:cNvPr>
          <p:cNvSpPr/>
          <p:nvPr/>
        </p:nvSpPr>
        <p:spPr>
          <a:xfrm>
            <a:off x="2730385" y="1759792"/>
            <a:ext cx="18335" cy="18335"/>
          </a:xfrm>
          <a:custGeom>
            <a:avLst/>
            <a:gdLst>
              <a:gd name="connsiteX0" fmla="*/ 368 w 9525"/>
              <a:gd name="connsiteY0" fmla="*/ 0 h 0"/>
              <a:gd name="connsiteX1" fmla="*/ 13105 w 9525"/>
              <a:gd name="connsiteY1" fmla="*/ 441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>
                <a:moveTo>
                  <a:pt x="368" y="0"/>
                </a:moveTo>
                <a:lnTo>
                  <a:pt x="13105" y="4412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3DA39FC-1AE7-475C-A712-324F1D475C96}"/>
              </a:ext>
            </a:extLst>
          </p:cNvPr>
          <p:cNvSpPr/>
          <p:nvPr/>
        </p:nvSpPr>
        <p:spPr>
          <a:xfrm>
            <a:off x="2719345" y="1603807"/>
            <a:ext cx="18335" cy="18335"/>
          </a:xfrm>
          <a:custGeom>
            <a:avLst/>
            <a:gdLst>
              <a:gd name="connsiteX0" fmla="*/ 0 w 9525"/>
              <a:gd name="connsiteY0" fmla="*/ 8255 h 9525"/>
              <a:gd name="connsiteX1" fmla="*/ 11912 w 9525"/>
              <a:gd name="connsiteY1" fmla="*/ 16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9525">
                <a:moveTo>
                  <a:pt x="0" y="8255"/>
                </a:moveTo>
                <a:lnTo>
                  <a:pt x="11912" y="1616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542465B-7A10-46C5-9650-372C753944D3}"/>
              </a:ext>
            </a:extLst>
          </p:cNvPr>
          <p:cNvSpPr/>
          <p:nvPr/>
        </p:nvSpPr>
        <p:spPr>
          <a:xfrm>
            <a:off x="2612300" y="1508151"/>
            <a:ext cx="18335" cy="18335"/>
          </a:xfrm>
          <a:custGeom>
            <a:avLst/>
            <a:gdLst>
              <a:gd name="connsiteX0" fmla="*/ 0 w 0"/>
              <a:gd name="connsiteY0" fmla="*/ 13748 h 9525"/>
              <a:gd name="connsiteX1" fmla="*/ 3092 w 0"/>
              <a:gd name="connsiteY1" fmla="*/ 15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0" y="13748"/>
                </a:moveTo>
                <a:lnTo>
                  <a:pt x="3092" y="153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51C1EA1-C600-462B-B80C-850F95CC7304}"/>
              </a:ext>
            </a:extLst>
          </p:cNvPr>
          <p:cNvSpPr/>
          <p:nvPr/>
        </p:nvSpPr>
        <p:spPr>
          <a:xfrm>
            <a:off x="598056" y="1734756"/>
            <a:ext cx="421716" cy="605071"/>
          </a:xfrm>
          <a:custGeom>
            <a:avLst/>
            <a:gdLst>
              <a:gd name="connsiteX0" fmla="*/ 0 w 219075"/>
              <a:gd name="connsiteY0" fmla="*/ 0 h 314325"/>
              <a:gd name="connsiteX1" fmla="*/ 223243 w 219075"/>
              <a:gd name="connsiteY1" fmla="*/ 323703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9075" h="314325">
                <a:moveTo>
                  <a:pt x="0" y="0"/>
                </a:moveTo>
                <a:lnTo>
                  <a:pt x="223243" y="323703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F594762-9701-4793-9EC6-4116488EB7C8}"/>
              </a:ext>
            </a:extLst>
          </p:cNvPr>
          <p:cNvSpPr/>
          <p:nvPr/>
        </p:nvSpPr>
        <p:spPr>
          <a:xfrm>
            <a:off x="567358" y="1708666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4EC6386-B5AE-4BB6-92EF-4C381A27C800}"/>
              </a:ext>
            </a:extLst>
          </p:cNvPr>
          <p:cNvSpPr/>
          <p:nvPr/>
        </p:nvSpPr>
        <p:spPr>
          <a:xfrm>
            <a:off x="1003238" y="2341762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8778F1D-F03A-40C7-A6F0-BB61DDFF55EF}"/>
              </a:ext>
            </a:extLst>
          </p:cNvPr>
          <p:cNvSpPr/>
          <p:nvPr/>
        </p:nvSpPr>
        <p:spPr>
          <a:xfrm>
            <a:off x="673264" y="1861380"/>
            <a:ext cx="55007" cy="36671"/>
          </a:xfrm>
          <a:custGeom>
            <a:avLst/>
            <a:gdLst>
              <a:gd name="connsiteX0" fmla="*/ 0 w 28575"/>
              <a:gd name="connsiteY0" fmla="*/ 21526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6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1593821-C65A-4402-B943-1882B76A867E}"/>
              </a:ext>
            </a:extLst>
          </p:cNvPr>
          <p:cNvSpPr/>
          <p:nvPr/>
        </p:nvSpPr>
        <p:spPr>
          <a:xfrm>
            <a:off x="782230" y="2022534"/>
            <a:ext cx="55007" cy="36671"/>
          </a:xfrm>
          <a:custGeom>
            <a:avLst/>
            <a:gdLst>
              <a:gd name="connsiteX0" fmla="*/ 0 w 28575"/>
              <a:gd name="connsiteY0" fmla="*/ 21526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6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DAB7130-114D-4A17-97C9-9045E1F7C14A}"/>
              </a:ext>
            </a:extLst>
          </p:cNvPr>
          <p:cNvSpPr/>
          <p:nvPr/>
        </p:nvSpPr>
        <p:spPr>
          <a:xfrm>
            <a:off x="886594" y="2183681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91807E9-A241-47BB-9DB6-D055F53113BE}"/>
              </a:ext>
            </a:extLst>
          </p:cNvPr>
          <p:cNvSpPr/>
          <p:nvPr/>
        </p:nvSpPr>
        <p:spPr>
          <a:xfrm>
            <a:off x="1126751" y="1818893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9D66C5E-4F23-4CE4-BFFF-BDA5681ED660}"/>
              </a:ext>
            </a:extLst>
          </p:cNvPr>
          <p:cNvSpPr/>
          <p:nvPr/>
        </p:nvSpPr>
        <p:spPr>
          <a:xfrm>
            <a:off x="2392428" y="1734920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6EE5294B-7DDA-436D-B49F-06932D4D4B71}"/>
              </a:ext>
            </a:extLst>
          </p:cNvPr>
          <p:cNvSpPr/>
          <p:nvPr/>
        </p:nvSpPr>
        <p:spPr>
          <a:xfrm>
            <a:off x="1563411" y="1820034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7AAE6591-CB7B-4318-BD41-327B5C96A26C}"/>
              </a:ext>
            </a:extLst>
          </p:cNvPr>
          <p:cNvSpPr/>
          <p:nvPr/>
        </p:nvSpPr>
        <p:spPr>
          <a:xfrm>
            <a:off x="1967067" y="2366415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525D0001-F66D-45FA-9E6D-013731A5A004}"/>
              </a:ext>
            </a:extLst>
          </p:cNvPr>
          <p:cNvSpPr/>
          <p:nvPr/>
        </p:nvSpPr>
        <p:spPr>
          <a:xfrm>
            <a:off x="206907" y="1314553"/>
            <a:ext cx="2621972" cy="1393496"/>
          </a:xfrm>
          <a:custGeom>
            <a:avLst/>
            <a:gdLst>
              <a:gd name="connsiteX0" fmla="*/ 0 w 1362075"/>
              <a:gd name="connsiteY0" fmla="*/ 0 h 723900"/>
              <a:gd name="connsiteX1" fmla="*/ 1367285 w 1362075"/>
              <a:gd name="connsiteY1" fmla="*/ 0 h 723900"/>
              <a:gd name="connsiteX2" fmla="*/ 1367285 w 1362075"/>
              <a:gd name="connsiteY2" fmla="*/ 731523 h 723900"/>
              <a:gd name="connsiteX3" fmla="*/ 0 w 1362075"/>
              <a:gd name="connsiteY3" fmla="*/ 731523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075" h="723900">
                <a:moveTo>
                  <a:pt x="0" y="0"/>
                </a:moveTo>
                <a:lnTo>
                  <a:pt x="1367285" y="0"/>
                </a:lnTo>
                <a:lnTo>
                  <a:pt x="1367285" y="731523"/>
                </a:lnTo>
                <a:lnTo>
                  <a:pt x="0" y="731523"/>
                </a:lnTo>
                <a:close/>
              </a:path>
            </a:pathLst>
          </a:custGeom>
          <a:noFill/>
          <a:ln w="9518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AF3B38A0-BC75-4162-AAF9-333452C4205F}"/>
              </a:ext>
            </a:extLst>
          </p:cNvPr>
          <p:cNvSpPr/>
          <p:nvPr/>
        </p:nvSpPr>
        <p:spPr>
          <a:xfrm rot="603028">
            <a:off x="762007" y="1863835"/>
            <a:ext cx="326493" cy="348470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7371" h="402772">
                <a:moveTo>
                  <a:pt x="0" y="402772"/>
                </a:moveTo>
                <a:cubicBezTo>
                  <a:pt x="152097" y="236462"/>
                  <a:pt x="304195" y="70152"/>
                  <a:pt x="377371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99A01F75-7D12-432F-9950-4B6E1E4F6E1A}"/>
              </a:ext>
            </a:extLst>
          </p:cNvPr>
          <p:cNvSpPr/>
          <p:nvPr/>
        </p:nvSpPr>
        <p:spPr>
          <a:xfrm rot="2978997">
            <a:off x="1282969" y="1734756"/>
            <a:ext cx="213672" cy="256052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7371" h="402772">
                <a:moveTo>
                  <a:pt x="0" y="402772"/>
                </a:moveTo>
                <a:cubicBezTo>
                  <a:pt x="152097" y="236462"/>
                  <a:pt x="304195" y="70152"/>
                  <a:pt x="377371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C206A1F7-D2AA-4455-8809-443DC016933C}"/>
              </a:ext>
            </a:extLst>
          </p:cNvPr>
          <p:cNvSpPr/>
          <p:nvPr/>
        </p:nvSpPr>
        <p:spPr>
          <a:xfrm rot="6217911">
            <a:off x="1621532" y="1936960"/>
            <a:ext cx="379091" cy="412955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  <a:gd name="connsiteX0" fmla="*/ 0 w 647602"/>
              <a:gd name="connsiteY0" fmla="*/ 658728 h 658728"/>
              <a:gd name="connsiteX1" fmla="*/ 647602 w 647602"/>
              <a:gd name="connsiteY1" fmla="*/ 0 h 65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7602" h="658728">
                <a:moveTo>
                  <a:pt x="0" y="658728"/>
                </a:moveTo>
                <a:cubicBezTo>
                  <a:pt x="152097" y="492418"/>
                  <a:pt x="574426" y="70152"/>
                  <a:pt x="647602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18634434-3D18-4609-AD17-DE09EFDF86CB}"/>
              </a:ext>
            </a:extLst>
          </p:cNvPr>
          <p:cNvSpPr/>
          <p:nvPr/>
        </p:nvSpPr>
        <p:spPr>
          <a:xfrm rot="20427119">
            <a:off x="1976476" y="1911487"/>
            <a:ext cx="515765" cy="388967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  <a:gd name="connsiteX0" fmla="*/ 0 w 647602"/>
              <a:gd name="connsiteY0" fmla="*/ 658728 h 658728"/>
              <a:gd name="connsiteX1" fmla="*/ 647602 w 647602"/>
              <a:gd name="connsiteY1" fmla="*/ 0 h 658728"/>
              <a:gd name="connsiteX0" fmla="*/ 0 w 440506"/>
              <a:gd name="connsiteY0" fmla="*/ 455023 h 455023"/>
              <a:gd name="connsiteX1" fmla="*/ 440506 w 440506"/>
              <a:gd name="connsiteY1" fmla="*/ 0 h 45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506" h="455023">
                <a:moveTo>
                  <a:pt x="0" y="455023"/>
                </a:moveTo>
                <a:cubicBezTo>
                  <a:pt x="152097" y="288713"/>
                  <a:pt x="367330" y="70152"/>
                  <a:pt x="440506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9D9A730-0588-4093-8B3C-8153FB2D2EC5}"/>
              </a:ext>
            </a:extLst>
          </p:cNvPr>
          <p:cNvGrpSpPr/>
          <p:nvPr/>
        </p:nvGrpSpPr>
        <p:grpSpPr>
          <a:xfrm>
            <a:off x="3404029" y="1479107"/>
            <a:ext cx="2305193" cy="1322384"/>
            <a:chOff x="5895555" y="1782492"/>
            <a:chExt cx="3637884" cy="2086889"/>
          </a:xfrm>
        </p:grpSpPr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D3406D85-2D57-4073-BA0C-4EF6A3FDFE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8" r="137"/>
            <a:stretch/>
          </p:blipFill>
          <p:spPr>
            <a:xfrm>
              <a:off x="5895555" y="1782492"/>
              <a:ext cx="3515575" cy="1978539"/>
            </a:xfrm>
            <a:prstGeom prst="rect">
              <a:avLst/>
            </a:prstGeom>
          </p:spPr>
        </p:pic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8B7BBDD-99B3-45CD-BE7F-F90E2AC0AEC8}"/>
                </a:ext>
              </a:extLst>
            </p:cNvPr>
            <p:cNvSpPr txBox="1"/>
            <p:nvPr/>
          </p:nvSpPr>
          <p:spPr>
            <a:xfrm>
              <a:off x="7979672" y="3140816"/>
              <a:ext cx="1553767" cy="728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Primal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113817-CD7C-4831-9255-6CA75EA6C9B1}"/>
                  </a:ext>
                </a:extLst>
              </p:cNvPr>
              <p:cNvSpPr/>
              <p:nvPr/>
            </p:nvSpPr>
            <p:spPr>
              <a:xfrm>
                <a:off x="2880946" y="1765249"/>
                <a:ext cx="419282" cy="4414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1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113817-CD7C-4831-9255-6CA75EA6C9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946" y="1765249"/>
                <a:ext cx="419282" cy="441468"/>
              </a:xfrm>
              <a:prstGeom prst="rect">
                <a:avLst/>
              </a:prstGeom>
              <a:blipFill>
                <a:blip r:embed="rId3"/>
                <a:stretch>
                  <a:fillRect b="-97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BCA8F4B-2A4C-4BCA-9A99-95533C69812A}"/>
              </a:ext>
            </a:extLst>
          </p:cNvPr>
          <p:cNvCxnSpPr/>
          <p:nvPr/>
        </p:nvCxnSpPr>
        <p:spPr>
          <a:xfrm>
            <a:off x="2832986" y="2269367"/>
            <a:ext cx="478589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662170A-221E-4BD4-8871-471B7C75E65F}"/>
                  </a:ext>
                </a:extLst>
              </p:cNvPr>
              <p:cNvSpPr/>
              <p:nvPr/>
            </p:nvSpPr>
            <p:spPr>
              <a:xfrm>
                <a:off x="1077457" y="2085676"/>
                <a:ext cx="396391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662170A-221E-4BD4-8871-471B7C75E6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457" y="2085676"/>
                <a:ext cx="396391" cy="415498"/>
              </a:xfrm>
              <a:prstGeom prst="rect">
                <a:avLst/>
              </a:prstGeom>
              <a:blipFill>
                <a:blip r:embed="rId4"/>
                <a:stretch>
                  <a:fillRect r="-246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8212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196C08-5737-402E-AD6F-1280EBD9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fr-FR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9CB15AF-6CBD-4189-A969-B70B14B6277F}"/>
              </a:ext>
            </a:extLst>
          </p:cNvPr>
          <p:cNvSpPr/>
          <p:nvPr/>
        </p:nvSpPr>
        <p:spPr>
          <a:xfrm>
            <a:off x="286559" y="2015577"/>
            <a:ext cx="440051" cy="403380"/>
          </a:xfrm>
          <a:custGeom>
            <a:avLst/>
            <a:gdLst>
              <a:gd name="connsiteX0" fmla="*/ 125046 w 228600"/>
              <a:gd name="connsiteY0" fmla="*/ 11619 h 209550"/>
              <a:gd name="connsiteX1" fmla="*/ 202810 w 228600"/>
              <a:gd name="connsiteY1" fmla="*/ 80016 h 209550"/>
              <a:gd name="connsiteX2" fmla="*/ 210077 w 228600"/>
              <a:gd name="connsiteY2" fmla="*/ 172201 h 209550"/>
              <a:gd name="connsiteX3" fmla="*/ 0 w 228600"/>
              <a:gd name="connsiteY3" fmla="*/ 187560 h 20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09550">
                <a:moveTo>
                  <a:pt x="125046" y="11619"/>
                </a:moveTo>
                <a:cubicBezTo>
                  <a:pt x="125046" y="11619"/>
                  <a:pt x="175362" y="27650"/>
                  <a:pt x="202810" y="80016"/>
                </a:cubicBezTo>
                <a:cubicBezTo>
                  <a:pt x="230258" y="132382"/>
                  <a:pt x="210077" y="172201"/>
                  <a:pt x="210077" y="172201"/>
                </a:cubicBezTo>
                <a:lnTo>
                  <a:pt x="0" y="187560"/>
                </a:lnTo>
                <a:close/>
              </a:path>
            </a:pathLst>
          </a:custGeom>
          <a:solidFill>
            <a:srgbClr val="D3D7CF"/>
          </a:solidFill>
          <a:ln w="691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731144C7-FCAD-4108-AD5C-EBDB8C19D1FF}"/>
              </a:ext>
            </a:extLst>
          </p:cNvPr>
          <p:cNvSpPr/>
          <p:nvPr/>
        </p:nvSpPr>
        <p:spPr>
          <a:xfrm>
            <a:off x="503575" y="2095504"/>
            <a:ext cx="165020" cy="220025"/>
          </a:xfrm>
          <a:custGeom>
            <a:avLst/>
            <a:gdLst>
              <a:gd name="connsiteX0" fmla="*/ 66075 w 85725"/>
              <a:gd name="connsiteY0" fmla="*/ 40142 h 114300"/>
              <a:gd name="connsiteX1" fmla="*/ 19637 w 85725"/>
              <a:gd name="connsiteY1" fmla="*/ 18378 h 114300"/>
              <a:gd name="connsiteX2" fmla="*/ 26802 w 85725"/>
              <a:gd name="connsiteY2" fmla="*/ 76899 h 114300"/>
              <a:gd name="connsiteX3" fmla="*/ 73240 w 85725"/>
              <a:gd name="connsiteY3" fmla="*/ 98663 h 114300"/>
              <a:gd name="connsiteX4" fmla="*/ 66075 w 85725"/>
              <a:gd name="connsiteY4" fmla="*/ 40142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" h="114300">
                <a:moveTo>
                  <a:pt x="66075" y="40142"/>
                </a:moveTo>
                <a:cubicBezTo>
                  <a:pt x="51273" y="17972"/>
                  <a:pt x="30482" y="8228"/>
                  <a:pt x="19637" y="18378"/>
                </a:cubicBezTo>
                <a:cubicBezTo>
                  <a:pt x="8792" y="28528"/>
                  <a:pt x="11999" y="54728"/>
                  <a:pt x="26802" y="76899"/>
                </a:cubicBezTo>
                <a:cubicBezTo>
                  <a:pt x="41604" y="99069"/>
                  <a:pt x="62395" y="108813"/>
                  <a:pt x="73240" y="98663"/>
                </a:cubicBezTo>
                <a:cubicBezTo>
                  <a:pt x="84085" y="88513"/>
                  <a:pt x="80877" y="62312"/>
                  <a:pt x="66075" y="40142"/>
                </a:cubicBezTo>
                <a:close/>
              </a:path>
            </a:pathLst>
          </a:custGeom>
          <a:solidFill>
            <a:srgbClr val="FFFFFF"/>
          </a:solidFill>
          <a:ln w="4556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091DA02-5C59-4224-93F9-1D16110E461F}"/>
              </a:ext>
            </a:extLst>
          </p:cNvPr>
          <p:cNvSpPr/>
          <p:nvPr/>
        </p:nvSpPr>
        <p:spPr>
          <a:xfrm>
            <a:off x="558690" y="2149456"/>
            <a:ext cx="73342" cy="73342"/>
          </a:xfrm>
          <a:custGeom>
            <a:avLst/>
            <a:gdLst>
              <a:gd name="connsiteX0" fmla="*/ 37181 w 38100"/>
              <a:gd name="connsiteY0" fmla="*/ 18825 h 38100"/>
              <a:gd name="connsiteX1" fmla="*/ 15618 w 38100"/>
              <a:gd name="connsiteY1" fmla="*/ 4932 h 38100"/>
              <a:gd name="connsiteX2" fmla="*/ 5946 w 38100"/>
              <a:gd name="connsiteY2" fmla="*/ 28690 h 38100"/>
              <a:gd name="connsiteX3" fmla="*/ 27509 w 38100"/>
              <a:gd name="connsiteY3" fmla="*/ 42583 h 38100"/>
              <a:gd name="connsiteX4" fmla="*/ 37181 w 38100"/>
              <a:gd name="connsiteY4" fmla="*/ 18825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" h="38100">
                <a:moveTo>
                  <a:pt x="37181" y="18825"/>
                </a:moveTo>
                <a:cubicBezTo>
                  <a:pt x="33897" y="8428"/>
                  <a:pt x="24243" y="2208"/>
                  <a:pt x="15618" y="4932"/>
                </a:cubicBezTo>
                <a:cubicBezTo>
                  <a:pt x="6992" y="7657"/>
                  <a:pt x="2662" y="18293"/>
                  <a:pt x="5946" y="28690"/>
                </a:cubicBezTo>
                <a:cubicBezTo>
                  <a:pt x="9229" y="39087"/>
                  <a:pt x="18883" y="45307"/>
                  <a:pt x="27509" y="42583"/>
                </a:cubicBezTo>
                <a:cubicBezTo>
                  <a:pt x="36134" y="39859"/>
                  <a:pt x="40465" y="29222"/>
                  <a:pt x="37181" y="18825"/>
                </a:cubicBezTo>
                <a:close/>
              </a:path>
            </a:pathLst>
          </a:custGeom>
          <a:solidFill>
            <a:srgbClr val="000000"/>
          </a:solidFill>
          <a:ln w="5548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434A1B2-E7F0-4054-943D-D66871C4BBA4}"/>
              </a:ext>
            </a:extLst>
          </p:cNvPr>
          <p:cNvSpPr/>
          <p:nvPr/>
        </p:nvSpPr>
        <p:spPr>
          <a:xfrm>
            <a:off x="1059585" y="1351628"/>
            <a:ext cx="605071" cy="623406"/>
          </a:xfrm>
          <a:custGeom>
            <a:avLst/>
            <a:gdLst>
              <a:gd name="connsiteX0" fmla="*/ 319827 w 314325"/>
              <a:gd name="connsiteY0" fmla="*/ 162617 h 323850"/>
              <a:gd name="connsiteX1" fmla="*/ 159913 w 314325"/>
              <a:gd name="connsiteY1" fmla="*/ 0 h 323850"/>
              <a:gd name="connsiteX2" fmla="*/ 0 w 314325"/>
              <a:gd name="connsiteY2" fmla="*/ 162617 h 323850"/>
              <a:gd name="connsiteX3" fmla="*/ 159913 w 314325"/>
              <a:gd name="connsiteY3" fmla="*/ 325235 h 323850"/>
              <a:gd name="connsiteX4" fmla="*/ 319827 w 314325"/>
              <a:gd name="connsiteY4" fmla="*/ 162617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325" h="323850">
                <a:moveTo>
                  <a:pt x="319827" y="162617"/>
                </a:moveTo>
                <a:cubicBezTo>
                  <a:pt x="319827" y="72806"/>
                  <a:pt x="248231" y="0"/>
                  <a:pt x="159913" y="0"/>
                </a:cubicBezTo>
                <a:cubicBezTo>
                  <a:pt x="71596" y="0"/>
                  <a:pt x="0" y="72806"/>
                  <a:pt x="0" y="162617"/>
                </a:cubicBezTo>
                <a:cubicBezTo>
                  <a:pt x="0" y="252429"/>
                  <a:pt x="71596" y="325235"/>
                  <a:pt x="159913" y="325235"/>
                </a:cubicBezTo>
                <a:cubicBezTo>
                  <a:pt x="248231" y="325235"/>
                  <a:pt x="319827" y="252429"/>
                  <a:pt x="319827" y="162617"/>
                </a:cubicBezTo>
                <a:close/>
              </a:path>
            </a:pathLst>
          </a:custGeom>
          <a:solidFill>
            <a:srgbClr val="000000">
              <a:alpha val="24000"/>
            </a:srgbClr>
          </a:solidFill>
          <a:ln w="0" cap="flat">
            <a:solidFill>
              <a:srgbClr val="000400">
                <a:alpha val="44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63CD191-AADE-4785-986D-3B9614425309}"/>
              </a:ext>
            </a:extLst>
          </p:cNvPr>
          <p:cNvSpPr/>
          <p:nvPr/>
        </p:nvSpPr>
        <p:spPr>
          <a:xfrm>
            <a:off x="1834362" y="2417447"/>
            <a:ext cx="623406" cy="201690"/>
          </a:xfrm>
          <a:custGeom>
            <a:avLst/>
            <a:gdLst>
              <a:gd name="connsiteX0" fmla="*/ 278581 w 323850"/>
              <a:gd name="connsiteY0" fmla="*/ 108631 h 104775"/>
              <a:gd name="connsiteX1" fmla="*/ 326419 w 323850"/>
              <a:gd name="connsiteY1" fmla="*/ 70261 h 104775"/>
              <a:gd name="connsiteX2" fmla="*/ 326419 w 323850"/>
              <a:gd name="connsiteY2" fmla="*/ 38370 h 104775"/>
              <a:gd name="connsiteX3" fmla="*/ 278581 w 323850"/>
              <a:gd name="connsiteY3" fmla="*/ 0 h 104775"/>
              <a:gd name="connsiteX4" fmla="*/ 47837 w 323850"/>
              <a:gd name="connsiteY4" fmla="*/ 0 h 104775"/>
              <a:gd name="connsiteX5" fmla="*/ 0 w 323850"/>
              <a:gd name="connsiteY5" fmla="*/ 38370 h 104775"/>
              <a:gd name="connsiteX6" fmla="*/ 0 w 323850"/>
              <a:gd name="connsiteY6" fmla="*/ 70261 h 104775"/>
              <a:gd name="connsiteX7" fmla="*/ 47837 w 323850"/>
              <a:gd name="connsiteY7" fmla="*/ 108631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850" h="104775">
                <a:moveTo>
                  <a:pt x="278581" y="108631"/>
                </a:moveTo>
                <a:cubicBezTo>
                  <a:pt x="305001" y="108631"/>
                  <a:pt x="326419" y="91452"/>
                  <a:pt x="326419" y="70261"/>
                </a:cubicBezTo>
                <a:lnTo>
                  <a:pt x="326419" y="38370"/>
                </a:lnTo>
                <a:cubicBezTo>
                  <a:pt x="326419" y="17179"/>
                  <a:pt x="305001" y="0"/>
                  <a:pt x="278581" y="0"/>
                </a:cubicBezTo>
                <a:lnTo>
                  <a:pt x="47837" y="0"/>
                </a:lnTo>
                <a:cubicBezTo>
                  <a:pt x="21417" y="0"/>
                  <a:pt x="0" y="17179"/>
                  <a:pt x="0" y="38370"/>
                </a:cubicBezTo>
                <a:lnTo>
                  <a:pt x="0" y="70261"/>
                </a:lnTo>
                <a:cubicBezTo>
                  <a:pt x="0" y="91452"/>
                  <a:pt x="21417" y="108631"/>
                  <a:pt x="47837" y="108631"/>
                </a:cubicBezTo>
                <a:close/>
              </a:path>
            </a:pathLst>
          </a:custGeom>
          <a:solidFill>
            <a:srgbClr val="36511D">
              <a:alpha val="15000"/>
            </a:srgbClr>
          </a:solidFill>
          <a:ln w="252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2A7D58C-3C78-47C3-B494-36AFA703DF13}"/>
              </a:ext>
            </a:extLst>
          </p:cNvPr>
          <p:cNvSpPr/>
          <p:nvPr/>
        </p:nvSpPr>
        <p:spPr>
          <a:xfrm>
            <a:off x="2396536" y="1530198"/>
            <a:ext cx="348374" cy="348374"/>
          </a:xfrm>
          <a:custGeom>
            <a:avLst/>
            <a:gdLst>
              <a:gd name="connsiteX0" fmla="*/ 102613 w 180975"/>
              <a:gd name="connsiteY0" fmla="*/ 11937 h 180975"/>
              <a:gd name="connsiteX1" fmla="*/ 11937 w 180975"/>
              <a:gd name="connsiteY1" fmla="*/ 78733 h 180975"/>
              <a:gd name="connsiteX2" fmla="*/ 78739 w 180975"/>
              <a:gd name="connsiteY2" fmla="*/ 169409 h 180975"/>
              <a:gd name="connsiteX3" fmla="*/ 169409 w 180975"/>
              <a:gd name="connsiteY3" fmla="*/ 102606 h 180975"/>
              <a:gd name="connsiteX4" fmla="*/ 102613 w 180975"/>
              <a:gd name="connsiteY4" fmla="*/ 11937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75" h="180975">
                <a:moveTo>
                  <a:pt x="102613" y="11937"/>
                </a:moveTo>
                <a:cubicBezTo>
                  <a:pt x="59125" y="5344"/>
                  <a:pt x="18529" y="35251"/>
                  <a:pt x="11937" y="78733"/>
                </a:cubicBezTo>
                <a:cubicBezTo>
                  <a:pt x="5344" y="122220"/>
                  <a:pt x="35252" y="162816"/>
                  <a:pt x="78739" y="169409"/>
                </a:cubicBezTo>
                <a:cubicBezTo>
                  <a:pt x="122220" y="176001"/>
                  <a:pt x="162816" y="146093"/>
                  <a:pt x="169409" y="102606"/>
                </a:cubicBezTo>
                <a:cubicBezTo>
                  <a:pt x="176001" y="59125"/>
                  <a:pt x="146094" y="18529"/>
                  <a:pt x="102613" y="11937"/>
                </a:cubicBezTo>
                <a:close/>
              </a:path>
            </a:pathLst>
          </a:custGeom>
          <a:solidFill>
            <a:srgbClr val="E9B96E"/>
          </a:solidFill>
          <a:ln w="657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8447DF3-DE8D-441E-A6D3-1ACB60A746A1}"/>
              </a:ext>
            </a:extLst>
          </p:cNvPr>
          <p:cNvSpPr/>
          <p:nvPr/>
        </p:nvSpPr>
        <p:spPr>
          <a:xfrm>
            <a:off x="2573937" y="1458424"/>
            <a:ext cx="18335" cy="55007"/>
          </a:xfrm>
          <a:custGeom>
            <a:avLst/>
            <a:gdLst>
              <a:gd name="connsiteX0" fmla="*/ 878 w 0"/>
              <a:gd name="connsiteY0" fmla="*/ 34884 h 28575"/>
              <a:gd name="connsiteX1" fmla="*/ 5268 w 0"/>
              <a:gd name="connsiteY1" fmla="*/ 0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8575">
                <a:moveTo>
                  <a:pt x="878" y="34884"/>
                </a:moveTo>
                <a:lnTo>
                  <a:pt x="5268" y="0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68B5F47-55F6-439E-9AF3-DBF9BFD62D82}"/>
              </a:ext>
            </a:extLst>
          </p:cNvPr>
          <p:cNvSpPr/>
          <p:nvPr/>
        </p:nvSpPr>
        <p:spPr>
          <a:xfrm>
            <a:off x="2412303" y="1515199"/>
            <a:ext cx="55007" cy="36671"/>
          </a:xfrm>
          <a:custGeom>
            <a:avLst/>
            <a:gdLst>
              <a:gd name="connsiteX0" fmla="*/ 25716 w 28575"/>
              <a:gd name="connsiteY0" fmla="*/ 27274 h 19050"/>
              <a:gd name="connsiteX1" fmla="*/ 3544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25716" y="27274"/>
                </a:moveTo>
                <a:lnTo>
                  <a:pt x="3544" y="0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D8E6BD0-A995-4942-946A-401591A0237E}"/>
              </a:ext>
            </a:extLst>
          </p:cNvPr>
          <p:cNvSpPr/>
          <p:nvPr/>
        </p:nvSpPr>
        <p:spPr>
          <a:xfrm>
            <a:off x="2328309" y="1683009"/>
            <a:ext cx="55007" cy="18335"/>
          </a:xfrm>
          <a:custGeom>
            <a:avLst/>
            <a:gdLst>
              <a:gd name="connsiteX0" fmla="*/ 35060 w 28575"/>
              <a:gd name="connsiteY0" fmla="*/ 5255 h 0"/>
              <a:gd name="connsiteX1" fmla="*/ 0 w 28575"/>
              <a:gd name="connsiteY1" fmla="*/ 263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>
                <a:moveTo>
                  <a:pt x="35060" y="5255"/>
                </a:moveTo>
                <a:lnTo>
                  <a:pt x="0" y="2639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D9C1320-3E72-42B4-9968-13A39D8E5166}"/>
              </a:ext>
            </a:extLst>
          </p:cNvPr>
          <p:cNvSpPr/>
          <p:nvPr/>
        </p:nvSpPr>
        <p:spPr>
          <a:xfrm>
            <a:off x="2562877" y="1881719"/>
            <a:ext cx="18335" cy="55007"/>
          </a:xfrm>
          <a:custGeom>
            <a:avLst/>
            <a:gdLst>
              <a:gd name="connsiteX0" fmla="*/ 5188 w 9525"/>
              <a:gd name="connsiteY0" fmla="*/ 0 h 28575"/>
              <a:gd name="connsiteX1" fmla="*/ 6110 w 9525"/>
              <a:gd name="connsiteY1" fmla="*/ 35144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28575">
                <a:moveTo>
                  <a:pt x="5188" y="0"/>
                </a:moveTo>
                <a:lnTo>
                  <a:pt x="6110" y="35144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AF28698A-54EA-4C93-A683-120F2E63000F}"/>
              </a:ext>
            </a:extLst>
          </p:cNvPr>
          <p:cNvSpPr/>
          <p:nvPr/>
        </p:nvSpPr>
        <p:spPr>
          <a:xfrm>
            <a:off x="2696271" y="1824640"/>
            <a:ext cx="55007" cy="36671"/>
          </a:xfrm>
          <a:custGeom>
            <a:avLst/>
            <a:gdLst>
              <a:gd name="connsiteX0" fmla="*/ 2736 w 28575"/>
              <a:gd name="connsiteY0" fmla="*/ 0 h 19050"/>
              <a:gd name="connsiteX1" fmla="*/ 29700 w 28575"/>
              <a:gd name="connsiteY1" fmla="*/ 22548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2736" y="0"/>
                </a:moveTo>
                <a:lnTo>
                  <a:pt x="29700" y="22548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678DD1E-36B5-4830-BAE8-8E43F67A279E}"/>
              </a:ext>
            </a:extLst>
          </p:cNvPr>
          <p:cNvSpPr/>
          <p:nvPr/>
        </p:nvSpPr>
        <p:spPr>
          <a:xfrm>
            <a:off x="2747155" y="1673236"/>
            <a:ext cx="55007" cy="18335"/>
          </a:xfrm>
          <a:custGeom>
            <a:avLst/>
            <a:gdLst>
              <a:gd name="connsiteX0" fmla="*/ 0 w 28575"/>
              <a:gd name="connsiteY0" fmla="*/ 8659 h 9525"/>
              <a:gd name="connsiteX1" fmla="*/ 34972 w 28575"/>
              <a:gd name="connsiteY1" fmla="*/ 510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9525">
                <a:moveTo>
                  <a:pt x="0" y="8659"/>
                </a:moveTo>
                <a:lnTo>
                  <a:pt x="34972" y="5103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A93E289-DA32-4CA4-A985-2540946FC0C9}"/>
              </a:ext>
            </a:extLst>
          </p:cNvPr>
          <p:cNvSpPr/>
          <p:nvPr/>
        </p:nvSpPr>
        <p:spPr>
          <a:xfrm>
            <a:off x="2678031" y="1507507"/>
            <a:ext cx="36671" cy="55007"/>
          </a:xfrm>
          <a:custGeom>
            <a:avLst/>
            <a:gdLst>
              <a:gd name="connsiteX0" fmla="*/ 0 w 19050"/>
              <a:gd name="connsiteY0" fmla="*/ 29700 h 28575"/>
              <a:gd name="connsiteX1" fmla="*/ 22541 w 19050"/>
              <a:gd name="connsiteY1" fmla="*/ 273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050" h="28575">
                <a:moveTo>
                  <a:pt x="0" y="29700"/>
                </a:moveTo>
                <a:lnTo>
                  <a:pt x="22541" y="2735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974E055-7DEF-4DF9-806C-090D4C330525}"/>
              </a:ext>
            </a:extLst>
          </p:cNvPr>
          <p:cNvSpPr/>
          <p:nvPr/>
        </p:nvSpPr>
        <p:spPr>
          <a:xfrm>
            <a:off x="2516708" y="1510176"/>
            <a:ext cx="18335" cy="18335"/>
          </a:xfrm>
          <a:custGeom>
            <a:avLst/>
            <a:gdLst>
              <a:gd name="connsiteX0" fmla="*/ 5779 w 0"/>
              <a:gd name="connsiteY0" fmla="*/ 13298 h 9525"/>
              <a:gd name="connsiteX1" fmla="*/ 1883 w 0"/>
              <a:gd name="connsiteY1" fmla="*/ 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5779" y="13298"/>
                </a:moveTo>
                <a:lnTo>
                  <a:pt x="1883" y="0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F0BD3A1-B9AA-4F73-9982-92F761C41ACA}"/>
              </a:ext>
            </a:extLst>
          </p:cNvPr>
          <p:cNvSpPr/>
          <p:nvPr/>
        </p:nvSpPr>
        <p:spPr>
          <a:xfrm>
            <a:off x="2396606" y="1611890"/>
            <a:ext cx="18335" cy="18335"/>
          </a:xfrm>
          <a:custGeom>
            <a:avLst/>
            <a:gdLst>
              <a:gd name="connsiteX0" fmla="*/ 12500 w 9525"/>
              <a:gd name="connsiteY0" fmla="*/ 6634 h 0"/>
              <a:gd name="connsiteX1" fmla="*/ 718 w 9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>
                <a:moveTo>
                  <a:pt x="12500" y="6634"/>
                </a:moveTo>
                <a:lnTo>
                  <a:pt x="718" y="0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5069142-1691-4852-ACE4-E083C827D22C}"/>
              </a:ext>
            </a:extLst>
          </p:cNvPr>
          <p:cNvSpPr/>
          <p:nvPr/>
        </p:nvSpPr>
        <p:spPr>
          <a:xfrm>
            <a:off x="2492931" y="1865673"/>
            <a:ext cx="18335" cy="18335"/>
          </a:xfrm>
          <a:custGeom>
            <a:avLst/>
            <a:gdLst>
              <a:gd name="connsiteX0" fmla="*/ 5339 w 0"/>
              <a:gd name="connsiteY0" fmla="*/ 503 h 9525"/>
              <a:gd name="connsiteX1" fmla="*/ 0 w 0"/>
              <a:gd name="connsiteY1" fmla="*/ 1335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5339" y="503"/>
                </a:moveTo>
                <a:lnTo>
                  <a:pt x="0" y="13352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61D2AAA-752F-403C-B669-E0893B62CE80}"/>
              </a:ext>
            </a:extLst>
          </p:cNvPr>
          <p:cNvSpPr/>
          <p:nvPr/>
        </p:nvSpPr>
        <p:spPr>
          <a:xfrm>
            <a:off x="2636084" y="1864458"/>
            <a:ext cx="18335" cy="18335"/>
          </a:xfrm>
          <a:custGeom>
            <a:avLst/>
            <a:gdLst>
              <a:gd name="connsiteX0" fmla="*/ 1786 w 0"/>
              <a:gd name="connsiteY0" fmla="*/ 0 h 9525"/>
              <a:gd name="connsiteX1" fmla="*/ 6910 w 0"/>
              <a:gd name="connsiteY1" fmla="*/ 1282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1786" y="0"/>
                </a:moveTo>
                <a:lnTo>
                  <a:pt x="6910" y="12826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165E994-6CCA-4C73-BE74-73C97BCD0E82}"/>
              </a:ext>
            </a:extLst>
          </p:cNvPr>
          <p:cNvSpPr/>
          <p:nvPr/>
        </p:nvSpPr>
        <p:spPr>
          <a:xfrm>
            <a:off x="2730385" y="1759792"/>
            <a:ext cx="18335" cy="18335"/>
          </a:xfrm>
          <a:custGeom>
            <a:avLst/>
            <a:gdLst>
              <a:gd name="connsiteX0" fmla="*/ 368 w 9525"/>
              <a:gd name="connsiteY0" fmla="*/ 0 h 0"/>
              <a:gd name="connsiteX1" fmla="*/ 13105 w 9525"/>
              <a:gd name="connsiteY1" fmla="*/ 441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>
                <a:moveTo>
                  <a:pt x="368" y="0"/>
                </a:moveTo>
                <a:lnTo>
                  <a:pt x="13105" y="4412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3DA39FC-1AE7-475C-A712-324F1D475C96}"/>
              </a:ext>
            </a:extLst>
          </p:cNvPr>
          <p:cNvSpPr/>
          <p:nvPr/>
        </p:nvSpPr>
        <p:spPr>
          <a:xfrm>
            <a:off x="2719345" y="1603807"/>
            <a:ext cx="18335" cy="18335"/>
          </a:xfrm>
          <a:custGeom>
            <a:avLst/>
            <a:gdLst>
              <a:gd name="connsiteX0" fmla="*/ 0 w 9525"/>
              <a:gd name="connsiteY0" fmla="*/ 8255 h 9525"/>
              <a:gd name="connsiteX1" fmla="*/ 11912 w 9525"/>
              <a:gd name="connsiteY1" fmla="*/ 16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9525">
                <a:moveTo>
                  <a:pt x="0" y="8255"/>
                </a:moveTo>
                <a:lnTo>
                  <a:pt x="11912" y="1616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542465B-7A10-46C5-9650-372C753944D3}"/>
              </a:ext>
            </a:extLst>
          </p:cNvPr>
          <p:cNvSpPr/>
          <p:nvPr/>
        </p:nvSpPr>
        <p:spPr>
          <a:xfrm>
            <a:off x="2612300" y="1508151"/>
            <a:ext cx="18335" cy="18335"/>
          </a:xfrm>
          <a:custGeom>
            <a:avLst/>
            <a:gdLst>
              <a:gd name="connsiteX0" fmla="*/ 0 w 0"/>
              <a:gd name="connsiteY0" fmla="*/ 13748 h 9525"/>
              <a:gd name="connsiteX1" fmla="*/ 3092 w 0"/>
              <a:gd name="connsiteY1" fmla="*/ 15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0" y="13748"/>
                </a:moveTo>
                <a:lnTo>
                  <a:pt x="3092" y="153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51C1EA1-C600-462B-B80C-850F95CC7304}"/>
              </a:ext>
            </a:extLst>
          </p:cNvPr>
          <p:cNvSpPr/>
          <p:nvPr/>
        </p:nvSpPr>
        <p:spPr>
          <a:xfrm>
            <a:off x="598056" y="1734756"/>
            <a:ext cx="421716" cy="605071"/>
          </a:xfrm>
          <a:custGeom>
            <a:avLst/>
            <a:gdLst>
              <a:gd name="connsiteX0" fmla="*/ 0 w 219075"/>
              <a:gd name="connsiteY0" fmla="*/ 0 h 314325"/>
              <a:gd name="connsiteX1" fmla="*/ 223243 w 219075"/>
              <a:gd name="connsiteY1" fmla="*/ 323703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9075" h="314325">
                <a:moveTo>
                  <a:pt x="0" y="0"/>
                </a:moveTo>
                <a:lnTo>
                  <a:pt x="223243" y="323703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F594762-9701-4793-9EC6-4116488EB7C8}"/>
              </a:ext>
            </a:extLst>
          </p:cNvPr>
          <p:cNvSpPr/>
          <p:nvPr/>
        </p:nvSpPr>
        <p:spPr>
          <a:xfrm>
            <a:off x="567358" y="1708666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4EC6386-B5AE-4BB6-92EF-4C381A27C800}"/>
              </a:ext>
            </a:extLst>
          </p:cNvPr>
          <p:cNvSpPr/>
          <p:nvPr/>
        </p:nvSpPr>
        <p:spPr>
          <a:xfrm>
            <a:off x="1003238" y="2341762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8778F1D-F03A-40C7-A6F0-BB61DDFF55EF}"/>
              </a:ext>
            </a:extLst>
          </p:cNvPr>
          <p:cNvSpPr/>
          <p:nvPr/>
        </p:nvSpPr>
        <p:spPr>
          <a:xfrm>
            <a:off x="673264" y="1861380"/>
            <a:ext cx="55007" cy="36671"/>
          </a:xfrm>
          <a:custGeom>
            <a:avLst/>
            <a:gdLst>
              <a:gd name="connsiteX0" fmla="*/ 0 w 28575"/>
              <a:gd name="connsiteY0" fmla="*/ 21526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6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1593821-C65A-4402-B943-1882B76A867E}"/>
              </a:ext>
            </a:extLst>
          </p:cNvPr>
          <p:cNvSpPr/>
          <p:nvPr/>
        </p:nvSpPr>
        <p:spPr>
          <a:xfrm>
            <a:off x="782230" y="2022534"/>
            <a:ext cx="55007" cy="36671"/>
          </a:xfrm>
          <a:custGeom>
            <a:avLst/>
            <a:gdLst>
              <a:gd name="connsiteX0" fmla="*/ 0 w 28575"/>
              <a:gd name="connsiteY0" fmla="*/ 21526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6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DAB7130-114D-4A17-97C9-9045E1F7C14A}"/>
              </a:ext>
            </a:extLst>
          </p:cNvPr>
          <p:cNvSpPr/>
          <p:nvPr/>
        </p:nvSpPr>
        <p:spPr>
          <a:xfrm>
            <a:off x="886594" y="2183681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91807E9-A241-47BB-9DB6-D055F53113BE}"/>
              </a:ext>
            </a:extLst>
          </p:cNvPr>
          <p:cNvSpPr/>
          <p:nvPr/>
        </p:nvSpPr>
        <p:spPr>
          <a:xfrm>
            <a:off x="1126751" y="1818893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9D66C5E-4F23-4CE4-BFFF-BDA5681ED660}"/>
              </a:ext>
            </a:extLst>
          </p:cNvPr>
          <p:cNvSpPr/>
          <p:nvPr/>
        </p:nvSpPr>
        <p:spPr>
          <a:xfrm>
            <a:off x="2392428" y="1734920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6EE5294B-7DDA-436D-B49F-06932D4D4B71}"/>
              </a:ext>
            </a:extLst>
          </p:cNvPr>
          <p:cNvSpPr/>
          <p:nvPr/>
        </p:nvSpPr>
        <p:spPr>
          <a:xfrm>
            <a:off x="1563411" y="1820034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7AAE6591-CB7B-4318-BD41-327B5C96A26C}"/>
              </a:ext>
            </a:extLst>
          </p:cNvPr>
          <p:cNvSpPr/>
          <p:nvPr/>
        </p:nvSpPr>
        <p:spPr>
          <a:xfrm>
            <a:off x="1967067" y="2366415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525D0001-F66D-45FA-9E6D-013731A5A004}"/>
              </a:ext>
            </a:extLst>
          </p:cNvPr>
          <p:cNvSpPr/>
          <p:nvPr/>
        </p:nvSpPr>
        <p:spPr>
          <a:xfrm>
            <a:off x="206907" y="1314553"/>
            <a:ext cx="2621972" cy="1393496"/>
          </a:xfrm>
          <a:custGeom>
            <a:avLst/>
            <a:gdLst>
              <a:gd name="connsiteX0" fmla="*/ 0 w 1362075"/>
              <a:gd name="connsiteY0" fmla="*/ 0 h 723900"/>
              <a:gd name="connsiteX1" fmla="*/ 1367285 w 1362075"/>
              <a:gd name="connsiteY1" fmla="*/ 0 h 723900"/>
              <a:gd name="connsiteX2" fmla="*/ 1367285 w 1362075"/>
              <a:gd name="connsiteY2" fmla="*/ 731523 h 723900"/>
              <a:gd name="connsiteX3" fmla="*/ 0 w 1362075"/>
              <a:gd name="connsiteY3" fmla="*/ 731523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075" h="723900">
                <a:moveTo>
                  <a:pt x="0" y="0"/>
                </a:moveTo>
                <a:lnTo>
                  <a:pt x="1367285" y="0"/>
                </a:lnTo>
                <a:lnTo>
                  <a:pt x="1367285" y="731523"/>
                </a:lnTo>
                <a:lnTo>
                  <a:pt x="0" y="731523"/>
                </a:lnTo>
                <a:close/>
              </a:path>
            </a:pathLst>
          </a:custGeom>
          <a:noFill/>
          <a:ln w="9518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C61A71-A790-44B1-AFB0-EABDBAEE9F79}"/>
              </a:ext>
            </a:extLst>
          </p:cNvPr>
          <p:cNvGrpSpPr/>
          <p:nvPr/>
        </p:nvGrpSpPr>
        <p:grpSpPr>
          <a:xfrm>
            <a:off x="192198" y="3046650"/>
            <a:ext cx="2621972" cy="1393496"/>
            <a:chOff x="604607" y="4062200"/>
            <a:chExt cx="3495962" cy="185799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0666714-5EC2-40EA-99ED-740569B62886}"/>
                </a:ext>
              </a:extLst>
            </p:cNvPr>
            <p:cNvSpPr/>
            <p:nvPr/>
          </p:nvSpPr>
          <p:spPr>
            <a:xfrm>
              <a:off x="699447" y="5027212"/>
              <a:ext cx="586735" cy="537840"/>
            </a:xfrm>
            <a:custGeom>
              <a:avLst/>
              <a:gdLst>
                <a:gd name="connsiteX0" fmla="*/ 125046 w 228600"/>
                <a:gd name="connsiteY0" fmla="*/ 11619 h 209550"/>
                <a:gd name="connsiteX1" fmla="*/ 202810 w 228600"/>
                <a:gd name="connsiteY1" fmla="*/ 80016 h 209550"/>
                <a:gd name="connsiteX2" fmla="*/ 210077 w 228600"/>
                <a:gd name="connsiteY2" fmla="*/ 172201 h 209550"/>
                <a:gd name="connsiteX3" fmla="*/ 0 w 228600"/>
                <a:gd name="connsiteY3" fmla="*/ 18756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209550">
                  <a:moveTo>
                    <a:pt x="125046" y="11619"/>
                  </a:moveTo>
                  <a:cubicBezTo>
                    <a:pt x="125046" y="11619"/>
                    <a:pt x="175362" y="27650"/>
                    <a:pt x="202810" y="80016"/>
                  </a:cubicBezTo>
                  <a:cubicBezTo>
                    <a:pt x="230258" y="132382"/>
                    <a:pt x="210077" y="172201"/>
                    <a:pt x="210077" y="172201"/>
                  </a:cubicBezTo>
                  <a:lnTo>
                    <a:pt x="0" y="187560"/>
                  </a:lnTo>
                  <a:close/>
                </a:path>
              </a:pathLst>
            </a:custGeom>
            <a:solidFill>
              <a:srgbClr val="D3D7CF"/>
            </a:solidFill>
            <a:ln w="691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3168D36-50D3-40B5-BE3A-04DD118061CE}"/>
                </a:ext>
              </a:extLst>
            </p:cNvPr>
            <p:cNvSpPr/>
            <p:nvPr/>
          </p:nvSpPr>
          <p:spPr>
            <a:xfrm>
              <a:off x="988800" y="5133782"/>
              <a:ext cx="220026" cy="293367"/>
            </a:xfrm>
            <a:custGeom>
              <a:avLst/>
              <a:gdLst>
                <a:gd name="connsiteX0" fmla="*/ 66075 w 85725"/>
                <a:gd name="connsiteY0" fmla="*/ 40142 h 114300"/>
                <a:gd name="connsiteX1" fmla="*/ 19637 w 85725"/>
                <a:gd name="connsiteY1" fmla="*/ 18378 h 114300"/>
                <a:gd name="connsiteX2" fmla="*/ 26802 w 85725"/>
                <a:gd name="connsiteY2" fmla="*/ 76899 h 114300"/>
                <a:gd name="connsiteX3" fmla="*/ 73240 w 85725"/>
                <a:gd name="connsiteY3" fmla="*/ 98663 h 114300"/>
                <a:gd name="connsiteX4" fmla="*/ 66075 w 85725"/>
                <a:gd name="connsiteY4" fmla="*/ 40142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114300">
                  <a:moveTo>
                    <a:pt x="66075" y="40142"/>
                  </a:moveTo>
                  <a:cubicBezTo>
                    <a:pt x="51273" y="17972"/>
                    <a:pt x="30482" y="8228"/>
                    <a:pt x="19637" y="18378"/>
                  </a:cubicBezTo>
                  <a:cubicBezTo>
                    <a:pt x="8792" y="28528"/>
                    <a:pt x="11999" y="54728"/>
                    <a:pt x="26802" y="76899"/>
                  </a:cubicBezTo>
                  <a:cubicBezTo>
                    <a:pt x="41604" y="99069"/>
                    <a:pt x="62395" y="108813"/>
                    <a:pt x="73240" y="98663"/>
                  </a:cubicBezTo>
                  <a:cubicBezTo>
                    <a:pt x="84085" y="88513"/>
                    <a:pt x="80877" y="62312"/>
                    <a:pt x="66075" y="40142"/>
                  </a:cubicBezTo>
                  <a:close/>
                </a:path>
              </a:pathLst>
            </a:custGeom>
            <a:solidFill>
              <a:srgbClr val="FFFFFF"/>
            </a:solidFill>
            <a:ln w="455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A1953D1-36ED-46E3-8543-745EFC986BAD}"/>
                </a:ext>
              </a:extLst>
            </p:cNvPr>
            <p:cNvSpPr/>
            <p:nvPr/>
          </p:nvSpPr>
          <p:spPr>
            <a:xfrm>
              <a:off x="1062285" y="5205717"/>
              <a:ext cx="97789" cy="97789"/>
            </a:xfrm>
            <a:custGeom>
              <a:avLst/>
              <a:gdLst>
                <a:gd name="connsiteX0" fmla="*/ 37181 w 38100"/>
                <a:gd name="connsiteY0" fmla="*/ 18825 h 38100"/>
                <a:gd name="connsiteX1" fmla="*/ 15618 w 38100"/>
                <a:gd name="connsiteY1" fmla="*/ 4932 h 38100"/>
                <a:gd name="connsiteX2" fmla="*/ 5946 w 38100"/>
                <a:gd name="connsiteY2" fmla="*/ 28690 h 38100"/>
                <a:gd name="connsiteX3" fmla="*/ 27509 w 38100"/>
                <a:gd name="connsiteY3" fmla="*/ 42583 h 38100"/>
                <a:gd name="connsiteX4" fmla="*/ 37181 w 38100"/>
                <a:gd name="connsiteY4" fmla="*/ 1882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7181" y="18825"/>
                  </a:moveTo>
                  <a:cubicBezTo>
                    <a:pt x="33897" y="8428"/>
                    <a:pt x="24243" y="2208"/>
                    <a:pt x="15618" y="4932"/>
                  </a:cubicBezTo>
                  <a:cubicBezTo>
                    <a:pt x="6992" y="7657"/>
                    <a:pt x="2662" y="18293"/>
                    <a:pt x="5946" y="28690"/>
                  </a:cubicBezTo>
                  <a:cubicBezTo>
                    <a:pt x="9229" y="39087"/>
                    <a:pt x="18883" y="45307"/>
                    <a:pt x="27509" y="42583"/>
                  </a:cubicBezTo>
                  <a:cubicBezTo>
                    <a:pt x="36134" y="39859"/>
                    <a:pt x="40465" y="29222"/>
                    <a:pt x="37181" y="18825"/>
                  </a:cubicBezTo>
                  <a:close/>
                </a:path>
              </a:pathLst>
            </a:custGeom>
            <a:solidFill>
              <a:srgbClr val="000000"/>
            </a:solidFill>
            <a:ln w="5548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35C70AC-B86F-40E2-BC79-04696C0C0C29}"/>
                </a:ext>
              </a:extLst>
            </p:cNvPr>
            <p:cNvSpPr/>
            <p:nvPr/>
          </p:nvSpPr>
          <p:spPr>
            <a:xfrm>
              <a:off x="1730151" y="4141953"/>
              <a:ext cx="806761" cy="831208"/>
            </a:xfrm>
            <a:custGeom>
              <a:avLst/>
              <a:gdLst>
                <a:gd name="connsiteX0" fmla="*/ 319827 w 314325"/>
                <a:gd name="connsiteY0" fmla="*/ 162617 h 323850"/>
                <a:gd name="connsiteX1" fmla="*/ 159913 w 314325"/>
                <a:gd name="connsiteY1" fmla="*/ 0 h 323850"/>
                <a:gd name="connsiteX2" fmla="*/ 0 w 314325"/>
                <a:gd name="connsiteY2" fmla="*/ 162617 h 323850"/>
                <a:gd name="connsiteX3" fmla="*/ 159913 w 314325"/>
                <a:gd name="connsiteY3" fmla="*/ 325235 h 323850"/>
                <a:gd name="connsiteX4" fmla="*/ 319827 w 314325"/>
                <a:gd name="connsiteY4" fmla="*/ 162617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325" h="323850">
                  <a:moveTo>
                    <a:pt x="319827" y="162617"/>
                  </a:moveTo>
                  <a:cubicBezTo>
                    <a:pt x="319827" y="72806"/>
                    <a:pt x="248231" y="0"/>
                    <a:pt x="159913" y="0"/>
                  </a:cubicBezTo>
                  <a:cubicBezTo>
                    <a:pt x="71596" y="0"/>
                    <a:pt x="0" y="72806"/>
                    <a:pt x="0" y="162617"/>
                  </a:cubicBezTo>
                  <a:cubicBezTo>
                    <a:pt x="0" y="252429"/>
                    <a:pt x="71596" y="325235"/>
                    <a:pt x="159913" y="325235"/>
                  </a:cubicBezTo>
                  <a:cubicBezTo>
                    <a:pt x="248231" y="325235"/>
                    <a:pt x="319827" y="252429"/>
                    <a:pt x="319827" y="162617"/>
                  </a:cubicBezTo>
                  <a:close/>
                </a:path>
              </a:pathLst>
            </a:custGeom>
            <a:solidFill>
              <a:srgbClr val="000000">
                <a:alpha val="24000"/>
              </a:srgbClr>
            </a:solidFill>
            <a:ln w="0" cap="flat">
              <a:solidFill>
                <a:srgbClr val="000400">
                  <a:alpha val="44000"/>
                </a:srgbClr>
              </a:solidFill>
              <a:prstDash val="solid"/>
              <a:miter/>
              <a:headEnd type="none" w="med" len="med"/>
              <a:tailEnd type="arrow" w="med" len="med"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55E20FF-3982-4E8D-BA1F-0C8ABF79B78A}"/>
                </a:ext>
              </a:extLst>
            </p:cNvPr>
            <p:cNvSpPr/>
            <p:nvPr/>
          </p:nvSpPr>
          <p:spPr>
            <a:xfrm>
              <a:off x="2763180" y="5563043"/>
              <a:ext cx="831208" cy="268920"/>
            </a:xfrm>
            <a:custGeom>
              <a:avLst/>
              <a:gdLst>
                <a:gd name="connsiteX0" fmla="*/ 278581 w 323850"/>
                <a:gd name="connsiteY0" fmla="*/ 108631 h 104775"/>
                <a:gd name="connsiteX1" fmla="*/ 326419 w 323850"/>
                <a:gd name="connsiteY1" fmla="*/ 70261 h 104775"/>
                <a:gd name="connsiteX2" fmla="*/ 326419 w 323850"/>
                <a:gd name="connsiteY2" fmla="*/ 38370 h 104775"/>
                <a:gd name="connsiteX3" fmla="*/ 278581 w 323850"/>
                <a:gd name="connsiteY3" fmla="*/ 0 h 104775"/>
                <a:gd name="connsiteX4" fmla="*/ 47838 w 323850"/>
                <a:gd name="connsiteY4" fmla="*/ 0 h 104775"/>
                <a:gd name="connsiteX5" fmla="*/ 0 w 323850"/>
                <a:gd name="connsiteY5" fmla="*/ 38370 h 104775"/>
                <a:gd name="connsiteX6" fmla="*/ 0 w 323850"/>
                <a:gd name="connsiteY6" fmla="*/ 70261 h 104775"/>
                <a:gd name="connsiteX7" fmla="*/ 47838 w 323850"/>
                <a:gd name="connsiteY7" fmla="*/ 10863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850" h="104775">
                  <a:moveTo>
                    <a:pt x="278581" y="108631"/>
                  </a:moveTo>
                  <a:cubicBezTo>
                    <a:pt x="305001" y="108631"/>
                    <a:pt x="326419" y="91452"/>
                    <a:pt x="326419" y="70261"/>
                  </a:cubicBezTo>
                  <a:lnTo>
                    <a:pt x="326419" y="38370"/>
                  </a:lnTo>
                  <a:cubicBezTo>
                    <a:pt x="326419" y="17179"/>
                    <a:pt x="305001" y="0"/>
                    <a:pt x="278581" y="0"/>
                  </a:cubicBezTo>
                  <a:lnTo>
                    <a:pt x="47838" y="0"/>
                  </a:lnTo>
                  <a:cubicBezTo>
                    <a:pt x="21418" y="0"/>
                    <a:pt x="0" y="17179"/>
                    <a:pt x="0" y="38370"/>
                  </a:cubicBezTo>
                  <a:lnTo>
                    <a:pt x="0" y="70261"/>
                  </a:lnTo>
                  <a:cubicBezTo>
                    <a:pt x="0" y="91452"/>
                    <a:pt x="21418" y="108631"/>
                    <a:pt x="47838" y="108631"/>
                  </a:cubicBezTo>
                  <a:close/>
                </a:path>
              </a:pathLst>
            </a:custGeom>
            <a:solidFill>
              <a:srgbClr val="36511D">
                <a:alpha val="15000"/>
              </a:srgbClr>
            </a:solidFill>
            <a:ln w="25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3E7F6A-8DEE-44F1-BBBF-6404468FDCDC}"/>
                </a:ext>
              </a:extLst>
            </p:cNvPr>
            <p:cNvSpPr/>
            <p:nvPr/>
          </p:nvSpPr>
          <p:spPr>
            <a:xfrm>
              <a:off x="3512752" y="4380041"/>
              <a:ext cx="464499" cy="464499"/>
            </a:xfrm>
            <a:custGeom>
              <a:avLst/>
              <a:gdLst>
                <a:gd name="connsiteX0" fmla="*/ 102613 w 180975"/>
                <a:gd name="connsiteY0" fmla="*/ 11937 h 180975"/>
                <a:gd name="connsiteX1" fmla="*/ 11937 w 180975"/>
                <a:gd name="connsiteY1" fmla="*/ 78733 h 180975"/>
                <a:gd name="connsiteX2" fmla="*/ 78739 w 180975"/>
                <a:gd name="connsiteY2" fmla="*/ 169409 h 180975"/>
                <a:gd name="connsiteX3" fmla="*/ 169409 w 180975"/>
                <a:gd name="connsiteY3" fmla="*/ 102606 h 180975"/>
                <a:gd name="connsiteX4" fmla="*/ 102613 w 180975"/>
                <a:gd name="connsiteY4" fmla="*/ 1193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02613" y="11937"/>
                  </a:moveTo>
                  <a:cubicBezTo>
                    <a:pt x="59125" y="5344"/>
                    <a:pt x="18529" y="35251"/>
                    <a:pt x="11937" y="78733"/>
                  </a:cubicBezTo>
                  <a:cubicBezTo>
                    <a:pt x="5344" y="122220"/>
                    <a:pt x="35252" y="162816"/>
                    <a:pt x="78739" y="169409"/>
                  </a:cubicBezTo>
                  <a:cubicBezTo>
                    <a:pt x="122220" y="176001"/>
                    <a:pt x="162816" y="146093"/>
                    <a:pt x="169409" y="102606"/>
                  </a:cubicBezTo>
                  <a:cubicBezTo>
                    <a:pt x="176001" y="59125"/>
                    <a:pt x="146094" y="18529"/>
                    <a:pt x="102613" y="11937"/>
                  </a:cubicBezTo>
                  <a:close/>
                </a:path>
              </a:pathLst>
            </a:custGeom>
            <a:solidFill>
              <a:srgbClr val="E9B96E"/>
            </a:solidFill>
            <a:ln w="65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2143CF7-BCD0-41A0-AF2E-1EAD313E5899}"/>
                </a:ext>
              </a:extLst>
            </p:cNvPr>
            <p:cNvSpPr/>
            <p:nvPr/>
          </p:nvSpPr>
          <p:spPr>
            <a:xfrm>
              <a:off x="3749291" y="4284340"/>
              <a:ext cx="24446" cy="73343"/>
            </a:xfrm>
            <a:custGeom>
              <a:avLst/>
              <a:gdLst>
                <a:gd name="connsiteX0" fmla="*/ 878 w 0"/>
                <a:gd name="connsiteY0" fmla="*/ 34884 h 28575"/>
                <a:gd name="connsiteX1" fmla="*/ 5268 w 0"/>
                <a:gd name="connsiteY1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8575">
                  <a:moveTo>
                    <a:pt x="878" y="34884"/>
                  </a:moveTo>
                  <a:lnTo>
                    <a:pt x="5268" y="0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F282898-59FD-4B35-94E8-8CFFA45308E5}"/>
                </a:ext>
              </a:extLst>
            </p:cNvPr>
            <p:cNvSpPr/>
            <p:nvPr/>
          </p:nvSpPr>
          <p:spPr>
            <a:xfrm>
              <a:off x="3533775" y="4360041"/>
              <a:ext cx="73343" cy="48894"/>
            </a:xfrm>
            <a:custGeom>
              <a:avLst/>
              <a:gdLst>
                <a:gd name="connsiteX0" fmla="*/ 25716 w 28575"/>
                <a:gd name="connsiteY0" fmla="*/ 27274 h 19050"/>
                <a:gd name="connsiteX1" fmla="*/ 3544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25716" y="27274"/>
                  </a:moveTo>
                  <a:lnTo>
                    <a:pt x="3544" y="0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8E708EB-0D1E-4D04-B6FF-D57293441FF9}"/>
                </a:ext>
              </a:extLst>
            </p:cNvPr>
            <p:cNvSpPr/>
            <p:nvPr/>
          </p:nvSpPr>
          <p:spPr>
            <a:xfrm>
              <a:off x="3421782" y="4583789"/>
              <a:ext cx="73343" cy="24446"/>
            </a:xfrm>
            <a:custGeom>
              <a:avLst/>
              <a:gdLst>
                <a:gd name="connsiteX0" fmla="*/ 35060 w 28575"/>
                <a:gd name="connsiteY0" fmla="*/ 5255 h 0"/>
                <a:gd name="connsiteX1" fmla="*/ 0 w 28575"/>
                <a:gd name="connsiteY1" fmla="*/ 263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>
                  <a:moveTo>
                    <a:pt x="35060" y="5255"/>
                  </a:moveTo>
                  <a:lnTo>
                    <a:pt x="0" y="2639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548DFCB-ECEA-4BFB-92EB-8C3C3F3CA11E}"/>
                </a:ext>
              </a:extLst>
            </p:cNvPr>
            <p:cNvSpPr/>
            <p:nvPr/>
          </p:nvSpPr>
          <p:spPr>
            <a:xfrm>
              <a:off x="3734540" y="4848734"/>
              <a:ext cx="24446" cy="73343"/>
            </a:xfrm>
            <a:custGeom>
              <a:avLst/>
              <a:gdLst>
                <a:gd name="connsiteX0" fmla="*/ 5188 w 9525"/>
                <a:gd name="connsiteY0" fmla="*/ 0 h 28575"/>
                <a:gd name="connsiteX1" fmla="*/ 6110 w 9525"/>
                <a:gd name="connsiteY1" fmla="*/ 35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5188" y="0"/>
                  </a:moveTo>
                  <a:lnTo>
                    <a:pt x="6110" y="35144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C720B5B-0EFF-4FDB-883C-6A9F998DE1B0}"/>
                </a:ext>
              </a:extLst>
            </p:cNvPr>
            <p:cNvSpPr/>
            <p:nvPr/>
          </p:nvSpPr>
          <p:spPr>
            <a:xfrm>
              <a:off x="3912399" y="4772630"/>
              <a:ext cx="73343" cy="48894"/>
            </a:xfrm>
            <a:custGeom>
              <a:avLst/>
              <a:gdLst>
                <a:gd name="connsiteX0" fmla="*/ 2736 w 28575"/>
                <a:gd name="connsiteY0" fmla="*/ 0 h 19050"/>
                <a:gd name="connsiteX1" fmla="*/ 29700 w 28575"/>
                <a:gd name="connsiteY1" fmla="*/ 2254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2736" y="0"/>
                  </a:moveTo>
                  <a:lnTo>
                    <a:pt x="29700" y="22548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B65955A-03AC-4E7C-8055-A94684AFC23F}"/>
                </a:ext>
              </a:extLst>
            </p:cNvPr>
            <p:cNvSpPr/>
            <p:nvPr/>
          </p:nvSpPr>
          <p:spPr>
            <a:xfrm>
              <a:off x="3980245" y="4570757"/>
              <a:ext cx="73343" cy="24446"/>
            </a:xfrm>
            <a:custGeom>
              <a:avLst/>
              <a:gdLst>
                <a:gd name="connsiteX0" fmla="*/ 0 w 28575"/>
                <a:gd name="connsiteY0" fmla="*/ 8659 h 9525"/>
                <a:gd name="connsiteX1" fmla="*/ 34972 w 28575"/>
                <a:gd name="connsiteY1" fmla="*/ 510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8659"/>
                  </a:moveTo>
                  <a:lnTo>
                    <a:pt x="34972" y="5103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BBDA9DB-A1EA-4695-9F16-DCF0B0107626}"/>
                </a:ext>
              </a:extLst>
            </p:cNvPr>
            <p:cNvSpPr/>
            <p:nvPr/>
          </p:nvSpPr>
          <p:spPr>
            <a:xfrm>
              <a:off x="3888081" y="4349785"/>
              <a:ext cx="48894" cy="73343"/>
            </a:xfrm>
            <a:custGeom>
              <a:avLst/>
              <a:gdLst>
                <a:gd name="connsiteX0" fmla="*/ 0 w 19050"/>
                <a:gd name="connsiteY0" fmla="*/ 29700 h 28575"/>
                <a:gd name="connsiteX1" fmla="*/ 22541 w 19050"/>
                <a:gd name="connsiteY1" fmla="*/ 273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28575">
                  <a:moveTo>
                    <a:pt x="0" y="29700"/>
                  </a:moveTo>
                  <a:lnTo>
                    <a:pt x="22541" y="2735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EA72D07-EE4C-4BBB-A6EB-E5706ECE94F9}"/>
                </a:ext>
              </a:extLst>
            </p:cNvPr>
            <p:cNvSpPr/>
            <p:nvPr/>
          </p:nvSpPr>
          <p:spPr>
            <a:xfrm>
              <a:off x="3672981" y="4353345"/>
              <a:ext cx="24446" cy="24446"/>
            </a:xfrm>
            <a:custGeom>
              <a:avLst/>
              <a:gdLst>
                <a:gd name="connsiteX0" fmla="*/ 5779 w 0"/>
                <a:gd name="connsiteY0" fmla="*/ 13298 h 9525"/>
                <a:gd name="connsiteX1" fmla="*/ 1883 w 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5779" y="13298"/>
                  </a:moveTo>
                  <a:lnTo>
                    <a:pt x="1883" y="0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5C4E2FD-544F-432D-894E-FF13DF77EB4E}"/>
                </a:ext>
              </a:extLst>
            </p:cNvPr>
            <p:cNvSpPr/>
            <p:nvPr/>
          </p:nvSpPr>
          <p:spPr>
            <a:xfrm>
              <a:off x="3512847" y="4488963"/>
              <a:ext cx="24446" cy="24446"/>
            </a:xfrm>
            <a:custGeom>
              <a:avLst/>
              <a:gdLst>
                <a:gd name="connsiteX0" fmla="*/ 12500 w 9525"/>
                <a:gd name="connsiteY0" fmla="*/ 6634 h 0"/>
                <a:gd name="connsiteX1" fmla="*/ 718 w 95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>
                  <a:moveTo>
                    <a:pt x="12500" y="6634"/>
                  </a:moveTo>
                  <a:lnTo>
                    <a:pt x="718" y="0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C9F8F7F-10F5-406B-8FBC-AD13979447F4}"/>
                </a:ext>
              </a:extLst>
            </p:cNvPr>
            <p:cNvSpPr/>
            <p:nvPr/>
          </p:nvSpPr>
          <p:spPr>
            <a:xfrm>
              <a:off x="3641280" y="4827340"/>
              <a:ext cx="24446" cy="24446"/>
            </a:xfrm>
            <a:custGeom>
              <a:avLst/>
              <a:gdLst>
                <a:gd name="connsiteX0" fmla="*/ 5339 w 0"/>
                <a:gd name="connsiteY0" fmla="*/ 503 h 9525"/>
                <a:gd name="connsiteX1" fmla="*/ 0 w 0"/>
                <a:gd name="connsiteY1" fmla="*/ 1335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5339" y="503"/>
                  </a:moveTo>
                  <a:lnTo>
                    <a:pt x="0" y="13352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7230B14-D5F5-4136-BF6F-BFB9A460A670}"/>
                </a:ext>
              </a:extLst>
            </p:cNvPr>
            <p:cNvSpPr/>
            <p:nvPr/>
          </p:nvSpPr>
          <p:spPr>
            <a:xfrm>
              <a:off x="3832149" y="4825721"/>
              <a:ext cx="24446" cy="24446"/>
            </a:xfrm>
            <a:custGeom>
              <a:avLst/>
              <a:gdLst>
                <a:gd name="connsiteX0" fmla="*/ 1786 w 0"/>
                <a:gd name="connsiteY0" fmla="*/ 0 h 9525"/>
                <a:gd name="connsiteX1" fmla="*/ 6910 w 0"/>
                <a:gd name="connsiteY1" fmla="*/ 1282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1786" y="0"/>
                  </a:moveTo>
                  <a:lnTo>
                    <a:pt x="6910" y="12826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C4BE7D-D594-4407-818C-BF65646D2A52}"/>
                </a:ext>
              </a:extLst>
            </p:cNvPr>
            <p:cNvSpPr/>
            <p:nvPr/>
          </p:nvSpPr>
          <p:spPr>
            <a:xfrm>
              <a:off x="3957886" y="4686166"/>
              <a:ext cx="24446" cy="24446"/>
            </a:xfrm>
            <a:custGeom>
              <a:avLst/>
              <a:gdLst>
                <a:gd name="connsiteX0" fmla="*/ 368 w 9525"/>
                <a:gd name="connsiteY0" fmla="*/ 0 h 0"/>
                <a:gd name="connsiteX1" fmla="*/ 13105 w 9525"/>
                <a:gd name="connsiteY1" fmla="*/ 441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>
                  <a:moveTo>
                    <a:pt x="368" y="0"/>
                  </a:moveTo>
                  <a:lnTo>
                    <a:pt x="13105" y="4412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A292238-3613-4E3D-8CC1-1EFB1EA0235A}"/>
                </a:ext>
              </a:extLst>
            </p:cNvPr>
            <p:cNvSpPr/>
            <p:nvPr/>
          </p:nvSpPr>
          <p:spPr>
            <a:xfrm>
              <a:off x="3943166" y="4478187"/>
              <a:ext cx="24446" cy="24446"/>
            </a:xfrm>
            <a:custGeom>
              <a:avLst/>
              <a:gdLst>
                <a:gd name="connsiteX0" fmla="*/ 0 w 9525"/>
                <a:gd name="connsiteY0" fmla="*/ 8255 h 9525"/>
                <a:gd name="connsiteX1" fmla="*/ 11912 w 9525"/>
                <a:gd name="connsiteY1" fmla="*/ 161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0" y="8255"/>
                  </a:moveTo>
                  <a:lnTo>
                    <a:pt x="11912" y="1616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DB4D3FA-C363-40A4-9FDE-658C8AA92617}"/>
                </a:ext>
              </a:extLst>
            </p:cNvPr>
            <p:cNvSpPr/>
            <p:nvPr/>
          </p:nvSpPr>
          <p:spPr>
            <a:xfrm>
              <a:off x="3800439" y="4350644"/>
              <a:ext cx="24446" cy="24446"/>
            </a:xfrm>
            <a:custGeom>
              <a:avLst/>
              <a:gdLst>
                <a:gd name="connsiteX0" fmla="*/ 0 w 0"/>
                <a:gd name="connsiteY0" fmla="*/ 13748 h 9525"/>
                <a:gd name="connsiteX1" fmla="*/ 3092 w 0"/>
                <a:gd name="connsiteY1" fmla="*/ 1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0" y="13748"/>
                  </a:moveTo>
                  <a:lnTo>
                    <a:pt x="3092" y="153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1DD77D4-1AC2-44CC-B461-2BCD6EDBD8C1}"/>
                </a:ext>
              </a:extLst>
            </p:cNvPr>
            <p:cNvSpPr/>
            <p:nvPr/>
          </p:nvSpPr>
          <p:spPr>
            <a:xfrm>
              <a:off x="1114770" y="4652792"/>
              <a:ext cx="562288" cy="806761"/>
            </a:xfrm>
            <a:custGeom>
              <a:avLst/>
              <a:gdLst>
                <a:gd name="connsiteX0" fmla="*/ 0 w 219075"/>
                <a:gd name="connsiteY0" fmla="*/ 0 h 314325"/>
                <a:gd name="connsiteX1" fmla="*/ 223243 w 219075"/>
                <a:gd name="connsiteY1" fmla="*/ 323703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075" h="314325">
                  <a:moveTo>
                    <a:pt x="0" y="0"/>
                  </a:moveTo>
                  <a:lnTo>
                    <a:pt x="223243" y="323703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49227CF-C35F-40C8-916E-D2E5531A00DE}"/>
                </a:ext>
              </a:extLst>
            </p:cNvPr>
            <p:cNvSpPr/>
            <p:nvPr/>
          </p:nvSpPr>
          <p:spPr>
            <a:xfrm>
              <a:off x="1073840" y="4618004"/>
              <a:ext cx="73343" cy="48894"/>
            </a:xfrm>
            <a:custGeom>
              <a:avLst/>
              <a:gdLst>
                <a:gd name="connsiteX0" fmla="*/ 0 w 28575"/>
                <a:gd name="connsiteY0" fmla="*/ 21529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9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B9619C-82ED-4654-859E-4E83A41E656E}"/>
                </a:ext>
              </a:extLst>
            </p:cNvPr>
            <p:cNvSpPr/>
            <p:nvPr/>
          </p:nvSpPr>
          <p:spPr>
            <a:xfrm>
              <a:off x="1655012" y="5462133"/>
              <a:ext cx="73343" cy="48894"/>
            </a:xfrm>
            <a:custGeom>
              <a:avLst/>
              <a:gdLst>
                <a:gd name="connsiteX0" fmla="*/ 0 w 28575"/>
                <a:gd name="connsiteY0" fmla="*/ 21529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9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DFC764B-4B0A-4CAD-9687-A17C3FC48EAB}"/>
                </a:ext>
              </a:extLst>
            </p:cNvPr>
            <p:cNvSpPr/>
            <p:nvPr/>
          </p:nvSpPr>
          <p:spPr>
            <a:xfrm>
              <a:off x="1215048" y="4821623"/>
              <a:ext cx="73343" cy="48894"/>
            </a:xfrm>
            <a:custGeom>
              <a:avLst/>
              <a:gdLst>
                <a:gd name="connsiteX0" fmla="*/ 0 w 28575"/>
                <a:gd name="connsiteY0" fmla="*/ 21526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6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5FE5515-4FAB-4506-A2E2-BA9FD6F1DBC0}"/>
                </a:ext>
              </a:extLst>
            </p:cNvPr>
            <p:cNvSpPr/>
            <p:nvPr/>
          </p:nvSpPr>
          <p:spPr>
            <a:xfrm>
              <a:off x="1360332" y="5036495"/>
              <a:ext cx="73343" cy="48894"/>
            </a:xfrm>
            <a:custGeom>
              <a:avLst/>
              <a:gdLst>
                <a:gd name="connsiteX0" fmla="*/ 0 w 28575"/>
                <a:gd name="connsiteY0" fmla="*/ 21526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6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2FADFDF-5744-4D87-8D42-DCAEEB38E322}"/>
                </a:ext>
              </a:extLst>
            </p:cNvPr>
            <p:cNvSpPr/>
            <p:nvPr/>
          </p:nvSpPr>
          <p:spPr>
            <a:xfrm>
              <a:off x="1499485" y="5251357"/>
              <a:ext cx="73343" cy="48894"/>
            </a:xfrm>
            <a:custGeom>
              <a:avLst/>
              <a:gdLst>
                <a:gd name="connsiteX0" fmla="*/ 0 w 28575"/>
                <a:gd name="connsiteY0" fmla="*/ 21529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9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66F2D5-6FC3-4BAD-911F-BB318962566F}"/>
                </a:ext>
              </a:extLst>
            </p:cNvPr>
            <p:cNvSpPr/>
            <p:nvPr/>
          </p:nvSpPr>
          <p:spPr>
            <a:xfrm>
              <a:off x="1692374" y="4452417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C8882B2-174A-46BD-959C-2AF13FA250AC}"/>
                </a:ext>
              </a:extLst>
            </p:cNvPr>
            <p:cNvSpPr/>
            <p:nvPr/>
          </p:nvSpPr>
          <p:spPr>
            <a:xfrm>
              <a:off x="3132501" y="5506128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D4DD3CF-47F2-4987-8622-4E01FEEF0CAE}"/>
                </a:ext>
              </a:extLst>
            </p:cNvPr>
            <p:cNvSpPr/>
            <p:nvPr/>
          </p:nvSpPr>
          <p:spPr>
            <a:xfrm>
              <a:off x="3507276" y="4653008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D037B4A-6E12-4906-B4FF-75FB59B8BBB3}"/>
                </a:ext>
              </a:extLst>
            </p:cNvPr>
            <p:cNvSpPr/>
            <p:nvPr/>
          </p:nvSpPr>
          <p:spPr>
            <a:xfrm>
              <a:off x="2492129" y="4491731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69A29CA-8996-4C6C-A624-78C605EA095E}"/>
                </a:ext>
              </a:extLst>
            </p:cNvPr>
            <p:cNvSpPr/>
            <p:nvPr/>
          </p:nvSpPr>
          <p:spPr>
            <a:xfrm>
              <a:off x="604607" y="4062200"/>
              <a:ext cx="3495962" cy="1857994"/>
            </a:xfrm>
            <a:custGeom>
              <a:avLst/>
              <a:gdLst>
                <a:gd name="connsiteX0" fmla="*/ 0 w 1362075"/>
                <a:gd name="connsiteY0" fmla="*/ 0 h 723900"/>
                <a:gd name="connsiteX1" fmla="*/ 1367285 w 1362075"/>
                <a:gd name="connsiteY1" fmla="*/ 0 h 723900"/>
                <a:gd name="connsiteX2" fmla="*/ 1367285 w 1362075"/>
                <a:gd name="connsiteY2" fmla="*/ 731523 h 723900"/>
                <a:gd name="connsiteX3" fmla="*/ 0 w 1362075"/>
                <a:gd name="connsiteY3" fmla="*/ 731523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075" h="723900">
                  <a:moveTo>
                    <a:pt x="0" y="0"/>
                  </a:moveTo>
                  <a:lnTo>
                    <a:pt x="1367285" y="0"/>
                  </a:lnTo>
                  <a:lnTo>
                    <a:pt x="1367285" y="731523"/>
                  </a:lnTo>
                  <a:lnTo>
                    <a:pt x="0" y="731523"/>
                  </a:lnTo>
                  <a:close/>
                </a:path>
              </a:pathLst>
            </a:custGeom>
            <a:noFill/>
            <a:ln w="951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8F17BD6-4206-4C85-8F36-F8B2733ECB0D}"/>
                </a:ext>
              </a:extLst>
            </p:cNvPr>
            <p:cNvSpPr/>
            <p:nvPr/>
          </p:nvSpPr>
          <p:spPr>
            <a:xfrm>
              <a:off x="1247986" y="4585037"/>
              <a:ext cx="435324" cy="464626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7371" h="402772">
                  <a:moveTo>
                    <a:pt x="0" y="402772"/>
                  </a:moveTo>
                  <a:cubicBezTo>
                    <a:pt x="152097" y="236462"/>
                    <a:pt x="304195" y="70152"/>
                    <a:pt x="377371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34997FF-37F1-4D6E-8368-397E4639FFFF}"/>
                </a:ext>
              </a:extLst>
            </p:cNvPr>
            <p:cNvSpPr/>
            <p:nvPr/>
          </p:nvSpPr>
          <p:spPr>
            <a:xfrm rot="2918046">
              <a:off x="1938641" y="4304635"/>
              <a:ext cx="435324" cy="464626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7371" h="402772">
                  <a:moveTo>
                    <a:pt x="0" y="402772"/>
                  </a:moveTo>
                  <a:cubicBezTo>
                    <a:pt x="152097" y="236462"/>
                    <a:pt x="304195" y="70152"/>
                    <a:pt x="377371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861FA72-33BF-4980-B572-6BCAAAF145F4}"/>
                </a:ext>
              </a:extLst>
            </p:cNvPr>
            <p:cNvSpPr/>
            <p:nvPr/>
          </p:nvSpPr>
          <p:spPr>
            <a:xfrm rot="6217911">
              <a:off x="2484608" y="4703202"/>
              <a:ext cx="747055" cy="759889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  <a:gd name="connsiteX0" fmla="*/ 0 w 647602"/>
                <a:gd name="connsiteY0" fmla="*/ 658728 h 658728"/>
                <a:gd name="connsiteX1" fmla="*/ 647602 w 647602"/>
                <a:gd name="connsiteY1" fmla="*/ 0 h 6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7602" h="658728">
                  <a:moveTo>
                    <a:pt x="0" y="658728"/>
                  </a:moveTo>
                  <a:cubicBezTo>
                    <a:pt x="152097" y="492418"/>
                    <a:pt x="574426" y="70152"/>
                    <a:pt x="647602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AE57462-D913-4735-8DB5-B605C2BDD8A0}"/>
                </a:ext>
              </a:extLst>
            </p:cNvPr>
            <p:cNvSpPr/>
            <p:nvPr/>
          </p:nvSpPr>
          <p:spPr>
            <a:xfrm rot="20427119">
              <a:off x="3115371" y="4913403"/>
              <a:ext cx="508155" cy="524901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  <a:gd name="connsiteX0" fmla="*/ 0 w 647602"/>
                <a:gd name="connsiteY0" fmla="*/ 658728 h 658728"/>
                <a:gd name="connsiteX1" fmla="*/ 647602 w 647602"/>
                <a:gd name="connsiteY1" fmla="*/ 0 h 658728"/>
                <a:gd name="connsiteX0" fmla="*/ 0 w 440506"/>
                <a:gd name="connsiteY0" fmla="*/ 455023 h 455023"/>
                <a:gd name="connsiteX1" fmla="*/ 440506 w 440506"/>
                <a:gd name="connsiteY1" fmla="*/ 0 h 45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0506" h="455023">
                  <a:moveTo>
                    <a:pt x="0" y="455023"/>
                  </a:moveTo>
                  <a:cubicBezTo>
                    <a:pt x="152097" y="288713"/>
                    <a:pt x="367330" y="70152"/>
                    <a:pt x="440506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</p:grp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AF3B38A0-BC75-4162-AAF9-333452C4205F}"/>
              </a:ext>
            </a:extLst>
          </p:cNvPr>
          <p:cNvSpPr/>
          <p:nvPr/>
        </p:nvSpPr>
        <p:spPr>
          <a:xfrm rot="603028">
            <a:off x="762007" y="1863835"/>
            <a:ext cx="326493" cy="348470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7371" h="402772">
                <a:moveTo>
                  <a:pt x="0" y="402772"/>
                </a:moveTo>
                <a:cubicBezTo>
                  <a:pt x="152097" y="236462"/>
                  <a:pt x="304195" y="70152"/>
                  <a:pt x="377371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99A01F75-7D12-432F-9950-4B6E1E4F6E1A}"/>
              </a:ext>
            </a:extLst>
          </p:cNvPr>
          <p:cNvSpPr/>
          <p:nvPr/>
        </p:nvSpPr>
        <p:spPr>
          <a:xfrm rot="2978997">
            <a:off x="1282969" y="1734756"/>
            <a:ext cx="213672" cy="256052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7371" h="402772">
                <a:moveTo>
                  <a:pt x="0" y="402772"/>
                </a:moveTo>
                <a:cubicBezTo>
                  <a:pt x="152097" y="236462"/>
                  <a:pt x="304195" y="70152"/>
                  <a:pt x="377371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C206A1F7-D2AA-4455-8809-443DC016933C}"/>
              </a:ext>
            </a:extLst>
          </p:cNvPr>
          <p:cNvSpPr/>
          <p:nvPr/>
        </p:nvSpPr>
        <p:spPr>
          <a:xfrm rot="6217911">
            <a:off x="1621532" y="1936960"/>
            <a:ext cx="379091" cy="412955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  <a:gd name="connsiteX0" fmla="*/ 0 w 647602"/>
              <a:gd name="connsiteY0" fmla="*/ 658728 h 658728"/>
              <a:gd name="connsiteX1" fmla="*/ 647602 w 647602"/>
              <a:gd name="connsiteY1" fmla="*/ 0 h 65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7602" h="658728">
                <a:moveTo>
                  <a:pt x="0" y="658728"/>
                </a:moveTo>
                <a:cubicBezTo>
                  <a:pt x="152097" y="492418"/>
                  <a:pt x="574426" y="70152"/>
                  <a:pt x="647602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18634434-3D18-4609-AD17-DE09EFDF86CB}"/>
              </a:ext>
            </a:extLst>
          </p:cNvPr>
          <p:cNvSpPr/>
          <p:nvPr/>
        </p:nvSpPr>
        <p:spPr>
          <a:xfrm rot="20427119">
            <a:off x="1976476" y="1911487"/>
            <a:ext cx="515765" cy="388967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  <a:gd name="connsiteX0" fmla="*/ 0 w 647602"/>
              <a:gd name="connsiteY0" fmla="*/ 658728 h 658728"/>
              <a:gd name="connsiteX1" fmla="*/ 647602 w 647602"/>
              <a:gd name="connsiteY1" fmla="*/ 0 h 658728"/>
              <a:gd name="connsiteX0" fmla="*/ 0 w 440506"/>
              <a:gd name="connsiteY0" fmla="*/ 455023 h 455023"/>
              <a:gd name="connsiteX1" fmla="*/ 440506 w 440506"/>
              <a:gd name="connsiteY1" fmla="*/ 0 h 45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506" h="455023">
                <a:moveTo>
                  <a:pt x="0" y="455023"/>
                </a:moveTo>
                <a:cubicBezTo>
                  <a:pt x="152097" y="288713"/>
                  <a:pt x="367330" y="70152"/>
                  <a:pt x="440506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9D9A730-0588-4093-8B3C-8153FB2D2EC5}"/>
              </a:ext>
            </a:extLst>
          </p:cNvPr>
          <p:cNvGrpSpPr/>
          <p:nvPr/>
        </p:nvGrpSpPr>
        <p:grpSpPr>
          <a:xfrm>
            <a:off x="3404029" y="1479107"/>
            <a:ext cx="2305193" cy="1322384"/>
            <a:chOff x="5895555" y="1782492"/>
            <a:chExt cx="3637884" cy="2086889"/>
          </a:xfrm>
        </p:grpSpPr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D3406D85-2D57-4073-BA0C-4EF6A3FDFE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8" r="137"/>
            <a:stretch/>
          </p:blipFill>
          <p:spPr>
            <a:xfrm>
              <a:off x="5895555" y="1782492"/>
              <a:ext cx="3515575" cy="1978539"/>
            </a:xfrm>
            <a:prstGeom prst="rect">
              <a:avLst/>
            </a:prstGeom>
          </p:spPr>
        </p:pic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8B7BBDD-99B3-45CD-BE7F-F90E2AC0AEC8}"/>
                </a:ext>
              </a:extLst>
            </p:cNvPr>
            <p:cNvSpPr txBox="1"/>
            <p:nvPr/>
          </p:nvSpPr>
          <p:spPr>
            <a:xfrm>
              <a:off x="7979672" y="3140816"/>
              <a:ext cx="1553767" cy="728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Primal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5113A10-FE0E-4B56-8954-EAB274ADAE77}"/>
              </a:ext>
            </a:extLst>
          </p:cNvPr>
          <p:cNvGrpSpPr/>
          <p:nvPr/>
        </p:nvGrpSpPr>
        <p:grpSpPr>
          <a:xfrm>
            <a:off x="3416192" y="3093670"/>
            <a:ext cx="2308990" cy="1329936"/>
            <a:chOff x="4788289" y="4049469"/>
            <a:chExt cx="3621852" cy="2086121"/>
          </a:xfrm>
        </p:grpSpPr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DCFBC825-60DC-4D9A-ABC1-93BFC296CE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8" r="33"/>
            <a:stretch/>
          </p:blipFill>
          <p:spPr>
            <a:xfrm>
              <a:off x="4788289" y="4049469"/>
              <a:ext cx="3515575" cy="1974048"/>
            </a:xfrm>
            <a:prstGeom prst="rect">
              <a:avLst/>
            </a:prstGeom>
          </p:spPr>
        </p:pic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C75D3B9-64D9-44E9-97F3-44772D8F9F41}"/>
                </a:ext>
              </a:extLst>
            </p:cNvPr>
            <p:cNvSpPr txBox="1"/>
            <p:nvPr/>
          </p:nvSpPr>
          <p:spPr>
            <a:xfrm>
              <a:off x="6221363" y="5411428"/>
              <a:ext cx="2188778" cy="7241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Gradients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113817-CD7C-4831-9255-6CA75EA6C9B1}"/>
                  </a:ext>
                </a:extLst>
              </p:cNvPr>
              <p:cNvSpPr/>
              <p:nvPr/>
            </p:nvSpPr>
            <p:spPr>
              <a:xfrm>
                <a:off x="2880946" y="1765249"/>
                <a:ext cx="419282" cy="4414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1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113817-CD7C-4831-9255-6CA75EA6C9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946" y="1765249"/>
                <a:ext cx="419282" cy="441468"/>
              </a:xfrm>
              <a:prstGeom prst="rect">
                <a:avLst/>
              </a:prstGeom>
              <a:blipFill>
                <a:blip r:embed="rId4"/>
                <a:stretch>
                  <a:fillRect b="-97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BCA8F4B-2A4C-4BCA-9A99-95533C69812A}"/>
              </a:ext>
            </a:extLst>
          </p:cNvPr>
          <p:cNvCxnSpPr/>
          <p:nvPr/>
        </p:nvCxnSpPr>
        <p:spPr>
          <a:xfrm>
            <a:off x="2832986" y="2269367"/>
            <a:ext cx="478589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662170A-221E-4BD4-8871-471B7C75E65F}"/>
                  </a:ext>
                </a:extLst>
              </p:cNvPr>
              <p:cNvSpPr/>
              <p:nvPr/>
            </p:nvSpPr>
            <p:spPr>
              <a:xfrm>
                <a:off x="1077457" y="2085676"/>
                <a:ext cx="396391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662170A-221E-4BD4-8871-471B7C75E6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457" y="2085676"/>
                <a:ext cx="396391" cy="415498"/>
              </a:xfrm>
              <a:prstGeom prst="rect">
                <a:avLst/>
              </a:prstGeom>
              <a:blipFill>
                <a:blip r:embed="rId5"/>
                <a:stretch>
                  <a:fillRect r="-246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DF1CD63-E961-4CB6-8500-2B2C8CD90705}"/>
              </a:ext>
            </a:extLst>
          </p:cNvPr>
          <p:cNvSpPr/>
          <p:nvPr/>
        </p:nvSpPr>
        <p:spPr>
          <a:xfrm>
            <a:off x="764359" y="2405743"/>
            <a:ext cx="411299" cy="1317172"/>
          </a:xfrm>
          <a:custGeom>
            <a:avLst/>
            <a:gdLst>
              <a:gd name="connsiteX0" fmla="*/ 548398 w 548398"/>
              <a:gd name="connsiteY0" fmla="*/ 0 h 1756229"/>
              <a:gd name="connsiteX1" fmla="*/ 4112 w 548398"/>
              <a:gd name="connsiteY1" fmla="*/ 660400 h 1756229"/>
              <a:gd name="connsiteX2" fmla="*/ 301655 w 548398"/>
              <a:gd name="connsiteY2" fmla="*/ 1756229 h 175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8398" h="1756229">
                <a:moveTo>
                  <a:pt x="548398" y="0"/>
                </a:moveTo>
                <a:cubicBezTo>
                  <a:pt x="296817" y="183847"/>
                  <a:pt x="45236" y="367695"/>
                  <a:pt x="4112" y="660400"/>
                </a:cubicBezTo>
                <a:cubicBezTo>
                  <a:pt x="-37012" y="953105"/>
                  <a:pt x="242388" y="1562705"/>
                  <a:pt x="301655" y="1756229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C7EE778-CC45-4718-956A-FF975F35F590}"/>
                  </a:ext>
                </a:extLst>
              </p:cNvPr>
              <p:cNvSpPr/>
              <p:nvPr/>
            </p:nvSpPr>
            <p:spPr>
              <a:xfrm>
                <a:off x="1003237" y="3703217"/>
                <a:ext cx="787010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100" i="1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1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C7EE778-CC45-4718-956A-FF975F35F5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237" y="3703217"/>
                <a:ext cx="787010" cy="415498"/>
              </a:xfrm>
              <a:prstGeom prst="rect">
                <a:avLst/>
              </a:prstGeom>
              <a:blipFill>
                <a:blip r:embed="rId6"/>
                <a:stretch>
                  <a:fillRect r="-20930" b="-159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C034F0B-9B02-4BAB-8FCE-464F6C4A816D}"/>
              </a:ext>
            </a:extLst>
          </p:cNvPr>
          <p:cNvCxnSpPr>
            <a:cxnSpLocks/>
            <a:endCxn id="105" idx="1"/>
          </p:cNvCxnSpPr>
          <p:nvPr/>
        </p:nvCxnSpPr>
        <p:spPr>
          <a:xfrm>
            <a:off x="2853533" y="3703218"/>
            <a:ext cx="562659" cy="1969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AC70C9D-700C-4071-976A-F8B3056E1C5E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3067295" y="2269021"/>
            <a:ext cx="7703" cy="131386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3D6A90F-4058-4FDF-9861-0640ACF0D54C}"/>
              </a:ext>
            </a:extLst>
          </p:cNvPr>
          <p:cNvSpPr/>
          <p:nvPr/>
        </p:nvSpPr>
        <p:spPr>
          <a:xfrm>
            <a:off x="2927181" y="3582888"/>
            <a:ext cx="280228" cy="29483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/>
                </a:solidFill>
              </a:rPr>
              <a:t>-</a:t>
            </a:r>
            <a:endParaRPr lang="fr-FR" sz="135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C302B79B-202D-498E-8D8A-0C50500F9B17}"/>
                  </a:ext>
                </a:extLst>
              </p:cNvPr>
              <p:cNvSpPr/>
              <p:nvPr/>
            </p:nvSpPr>
            <p:spPr>
              <a:xfrm>
                <a:off x="2868551" y="3963066"/>
                <a:ext cx="587405" cy="4414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C302B79B-202D-498E-8D8A-0C50500F9B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551" y="3963066"/>
                <a:ext cx="587405" cy="441468"/>
              </a:xfrm>
              <a:prstGeom prst="rect">
                <a:avLst/>
              </a:prstGeom>
              <a:blipFill>
                <a:blip r:embed="rId7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442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196C08-5737-402E-AD6F-1280EBD9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fr-FR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9CB15AF-6CBD-4189-A969-B70B14B6277F}"/>
              </a:ext>
            </a:extLst>
          </p:cNvPr>
          <p:cNvSpPr/>
          <p:nvPr/>
        </p:nvSpPr>
        <p:spPr>
          <a:xfrm>
            <a:off x="286559" y="2015577"/>
            <a:ext cx="440051" cy="403380"/>
          </a:xfrm>
          <a:custGeom>
            <a:avLst/>
            <a:gdLst>
              <a:gd name="connsiteX0" fmla="*/ 125046 w 228600"/>
              <a:gd name="connsiteY0" fmla="*/ 11619 h 209550"/>
              <a:gd name="connsiteX1" fmla="*/ 202810 w 228600"/>
              <a:gd name="connsiteY1" fmla="*/ 80016 h 209550"/>
              <a:gd name="connsiteX2" fmla="*/ 210077 w 228600"/>
              <a:gd name="connsiteY2" fmla="*/ 172201 h 209550"/>
              <a:gd name="connsiteX3" fmla="*/ 0 w 228600"/>
              <a:gd name="connsiteY3" fmla="*/ 187560 h 20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09550">
                <a:moveTo>
                  <a:pt x="125046" y="11619"/>
                </a:moveTo>
                <a:cubicBezTo>
                  <a:pt x="125046" y="11619"/>
                  <a:pt x="175362" y="27650"/>
                  <a:pt x="202810" y="80016"/>
                </a:cubicBezTo>
                <a:cubicBezTo>
                  <a:pt x="230258" y="132382"/>
                  <a:pt x="210077" y="172201"/>
                  <a:pt x="210077" y="172201"/>
                </a:cubicBezTo>
                <a:lnTo>
                  <a:pt x="0" y="187560"/>
                </a:lnTo>
                <a:close/>
              </a:path>
            </a:pathLst>
          </a:custGeom>
          <a:solidFill>
            <a:srgbClr val="D3D7CF"/>
          </a:solidFill>
          <a:ln w="691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731144C7-FCAD-4108-AD5C-EBDB8C19D1FF}"/>
              </a:ext>
            </a:extLst>
          </p:cNvPr>
          <p:cNvSpPr/>
          <p:nvPr/>
        </p:nvSpPr>
        <p:spPr>
          <a:xfrm>
            <a:off x="503575" y="2095504"/>
            <a:ext cx="165020" cy="220025"/>
          </a:xfrm>
          <a:custGeom>
            <a:avLst/>
            <a:gdLst>
              <a:gd name="connsiteX0" fmla="*/ 66075 w 85725"/>
              <a:gd name="connsiteY0" fmla="*/ 40142 h 114300"/>
              <a:gd name="connsiteX1" fmla="*/ 19637 w 85725"/>
              <a:gd name="connsiteY1" fmla="*/ 18378 h 114300"/>
              <a:gd name="connsiteX2" fmla="*/ 26802 w 85725"/>
              <a:gd name="connsiteY2" fmla="*/ 76899 h 114300"/>
              <a:gd name="connsiteX3" fmla="*/ 73240 w 85725"/>
              <a:gd name="connsiteY3" fmla="*/ 98663 h 114300"/>
              <a:gd name="connsiteX4" fmla="*/ 66075 w 85725"/>
              <a:gd name="connsiteY4" fmla="*/ 40142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" h="114300">
                <a:moveTo>
                  <a:pt x="66075" y="40142"/>
                </a:moveTo>
                <a:cubicBezTo>
                  <a:pt x="51273" y="17972"/>
                  <a:pt x="30482" y="8228"/>
                  <a:pt x="19637" y="18378"/>
                </a:cubicBezTo>
                <a:cubicBezTo>
                  <a:pt x="8792" y="28528"/>
                  <a:pt x="11999" y="54728"/>
                  <a:pt x="26802" y="76899"/>
                </a:cubicBezTo>
                <a:cubicBezTo>
                  <a:pt x="41604" y="99069"/>
                  <a:pt x="62395" y="108813"/>
                  <a:pt x="73240" y="98663"/>
                </a:cubicBezTo>
                <a:cubicBezTo>
                  <a:pt x="84085" y="88513"/>
                  <a:pt x="80877" y="62312"/>
                  <a:pt x="66075" y="40142"/>
                </a:cubicBezTo>
                <a:close/>
              </a:path>
            </a:pathLst>
          </a:custGeom>
          <a:solidFill>
            <a:srgbClr val="FFFFFF"/>
          </a:solidFill>
          <a:ln w="4556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091DA02-5C59-4224-93F9-1D16110E461F}"/>
              </a:ext>
            </a:extLst>
          </p:cNvPr>
          <p:cNvSpPr/>
          <p:nvPr/>
        </p:nvSpPr>
        <p:spPr>
          <a:xfrm>
            <a:off x="558690" y="2149456"/>
            <a:ext cx="73342" cy="73342"/>
          </a:xfrm>
          <a:custGeom>
            <a:avLst/>
            <a:gdLst>
              <a:gd name="connsiteX0" fmla="*/ 37181 w 38100"/>
              <a:gd name="connsiteY0" fmla="*/ 18825 h 38100"/>
              <a:gd name="connsiteX1" fmla="*/ 15618 w 38100"/>
              <a:gd name="connsiteY1" fmla="*/ 4932 h 38100"/>
              <a:gd name="connsiteX2" fmla="*/ 5946 w 38100"/>
              <a:gd name="connsiteY2" fmla="*/ 28690 h 38100"/>
              <a:gd name="connsiteX3" fmla="*/ 27509 w 38100"/>
              <a:gd name="connsiteY3" fmla="*/ 42583 h 38100"/>
              <a:gd name="connsiteX4" fmla="*/ 37181 w 38100"/>
              <a:gd name="connsiteY4" fmla="*/ 18825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" h="38100">
                <a:moveTo>
                  <a:pt x="37181" y="18825"/>
                </a:moveTo>
                <a:cubicBezTo>
                  <a:pt x="33897" y="8428"/>
                  <a:pt x="24243" y="2208"/>
                  <a:pt x="15618" y="4932"/>
                </a:cubicBezTo>
                <a:cubicBezTo>
                  <a:pt x="6992" y="7657"/>
                  <a:pt x="2662" y="18293"/>
                  <a:pt x="5946" y="28690"/>
                </a:cubicBezTo>
                <a:cubicBezTo>
                  <a:pt x="9229" y="39087"/>
                  <a:pt x="18883" y="45307"/>
                  <a:pt x="27509" y="42583"/>
                </a:cubicBezTo>
                <a:cubicBezTo>
                  <a:pt x="36134" y="39859"/>
                  <a:pt x="40465" y="29222"/>
                  <a:pt x="37181" y="18825"/>
                </a:cubicBezTo>
                <a:close/>
              </a:path>
            </a:pathLst>
          </a:custGeom>
          <a:solidFill>
            <a:srgbClr val="000000"/>
          </a:solidFill>
          <a:ln w="5548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434A1B2-E7F0-4054-943D-D66871C4BBA4}"/>
              </a:ext>
            </a:extLst>
          </p:cNvPr>
          <p:cNvSpPr/>
          <p:nvPr/>
        </p:nvSpPr>
        <p:spPr>
          <a:xfrm>
            <a:off x="1059585" y="1351628"/>
            <a:ext cx="605071" cy="623406"/>
          </a:xfrm>
          <a:custGeom>
            <a:avLst/>
            <a:gdLst>
              <a:gd name="connsiteX0" fmla="*/ 319827 w 314325"/>
              <a:gd name="connsiteY0" fmla="*/ 162617 h 323850"/>
              <a:gd name="connsiteX1" fmla="*/ 159913 w 314325"/>
              <a:gd name="connsiteY1" fmla="*/ 0 h 323850"/>
              <a:gd name="connsiteX2" fmla="*/ 0 w 314325"/>
              <a:gd name="connsiteY2" fmla="*/ 162617 h 323850"/>
              <a:gd name="connsiteX3" fmla="*/ 159913 w 314325"/>
              <a:gd name="connsiteY3" fmla="*/ 325235 h 323850"/>
              <a:gd name="connsiteX4" fmla="*/ 319827 w 314325"/>
              <a:gd name="connsiteY4" fmla="*/ 162617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325" h="323850">
                <a:moveTo>
                  <a:pt x="319827" y="162617"/>
                </a:moveTo>
                <a:cubicBezTo>
                  <a:pt x="319827" y="72806"/>
                  <a:pt x="248231" y="0"/>
                  <a:pt x="159913" y="0"/>
                </a:cubicBezTo>
                <a:cubicBezTo>
                  <a:pt x="71596" y="0"/>
                  <a:pt x="0" y="72806"/>
                  <a:pt x="0" y="162617"/>
                </a:cubicBezTo>
                <a:cubicBezTo>
                  <a:pt x="0" y="252429"/>
                  <a:pt x="71596" y="325235"/>
                  <a:pt x="159913" y="325235"/>
                </a:cubicBezTo>
                <a:cubicBezTo>
                  <a:pt x="248231" y="325235"/>
                  <a:pt x="319827" y="252429"/>
                  <a:pt x="319827" y="162617"/>
                </a:cubicBezTo>
                <a:close/>
              </a:path>
            </a:pathLst>
          </a:custGeom>
          <a:solidFill>
            <a:srgbClr val="000000">
              <a:alpha val="24000"/>
            </a:srgbClr>
          </a:solidFill>
          <a:ln w="0" cap="flat">
            <a:solidFill>
              <a:srgbClr val="000400">
                <a:alpha val="44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63CD191-AADE-4785-986D-3B9614425309}"/>
              </a:ext>
            </a:extLst>
          </p:cNvPr>
          <p:cNvSpPr/>
          <p:nvPr/>
        </p:nvSpPr>
        <p:spPr>
          <a:xfrm>
            <a:off x="1834362" y="2417447"/>
            <a:ext cx="623406" cy="201690"/>
          </a:xfrm>
          <a:custGeom>
            <a:avLst/>
            <a:gdLst>
              <a:gd name="connsiteX0" fmla="*/ 278581 w 323850"/>
              <a:gd name="connsiteY0" fmla="*/ 108631 h 104775"/>
              <a:gd name="connsiteX1" fmla="*/ 326419 w 323850"/>
              <a:gd name="connsiteY1" fmla="*/ 70261 h 104775"/>
              <a:gd name="connsiteX2" fmla="*/ 326419 w 323850"/>
              <a:gd name="connsiteY2" fmla="*/ 38370 h 104775"/>
              <a:gd name="connsiteX3" fmla="*/ 278581 w 323850"/>
              <a:gd name="connsiteY3" fmla="*/ 0 h 104775"/>
              <a:gd name="connsiteX4" fmla="*/ 47837 w 323850"/>
              <a:gd name="connsiteY4" fmla="*/ 0 h 104775"/>
              <a:gd name="connsiteX5" fmla="*/ 0 w 323850"/>
              <a:gd name="connsiteY5" fmla="*/ 38370 h 104775"/>
              <a:gd name="connsiteX6" fmla="*/ 0 w 323850"/>
              <a:gd name="connsiteY6" fmla="*/ 70261 h 104775"/>
              <a:gd name="connsiteX7" fmla="*/ 47837 w 323850"/>
              <a:gd name="connsiteY7" fmla="*/ 108631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850" h="104775">
                <a:moveTo>
                  <a:pt x="278581" y="108631"/>
                </a:moveTo>
                <a:cubicBezTo>
                  <a:pt x="305001" y="108631"/>
                  <a:pt x="326419" y="91452"/>
                  <a:pt x="326419" y="70261"/>
                </a:cubicBezTo>
                <a:lnTo>
                  <a:pt x="326419" y="38370"/>
                </a:lnTo>
                <a:cubicBezTo>
                  <a:pt x="326419" y="17179"/>
                  <a:pt x="305001" y="0"/>
                  <a:pt x="278581" y="0"/>
                </a:cubicBezTo>
                <a:lnTo>
                  <a:pt x="47837" y="0"/>
                </a:lnTo>
                <a:cubicBezTo>
                  <a:pt x="21417" y="0"/>
                  <a:pt x="0" y="17179"/>
                  <a:pt x="0" y="38370"/>
                </a:cubicBezTo>
                <a:lnTo>
                  <a:pt x="0" y="70261"/>
                </a:lnTo>
                <a:cubicBezTo>
                  <a:pt x="0" y="91452"/>
                  <a:pt x="21417" y="108631"/>
                  <a:pt x="47837" y="108631"/>
                </a:cubicBezTo>
                <a:close/>
              </a:path>
            </a:pathLst>
          </a:custGeom>
          <a:solidFill>
            <a:srgbClr val="36511D">
              <a:alpha val="15000"/>
            </a:srgbClr>
          </a:solidFill>
          <a:ln w="252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2A7D58C-3C78-47C3-B494-36AFA703DF13}"/>
              </a:ext>
            </a:extLst>
          </p:cNvPr>
          <p:cNvSpPr/>
          <p:nvPr/>
        </p:nvSpPr>
        <p:spPr>
          <a:xfrm>
            <a:off x="2396536" y="1530198"/>
            <a:ext cx="348374" cy="348374"/>
          </a:xfrm>
          <a:custGeom>
            <a:avLst/>
            <a:gdLst>
              <a:gd name="connsiteX0" fmla="*/ 102613 w 180975"/>
              <a:gd name="connsiteY0" fmla="*/ 11937 h 180975"/>
              <a:gd name="connsiteX1" fmla="*/ 11937 w 180975"/>
              <a:gd name="connsiteY1" fmla="*/ 78733 h 180975"/>
              <a:gd name="connsiteX2" fmla="*/ 78739 w 180975"/>
              <a:gd name="connsiteY2" fmla="*/ 169409 h 180975"/>
              <a:gd name="connsiteX3" fmla="*/ 169409 w 180975"/>
              <a:gd name="connsiteY3" fmla="*/ 102606 h 180975"/>
              <a:gd name="connsiteX4" fmla="*/ 102613 w 180975"/>
              <a:gd name="connsiteY4" fmla="*/ 11937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75" h="180975">
                <a:moveTo>
                  <a:pt x="102613" y="11937"/>
                </a:moveTo>
                <a:cubicBezTo>
                  <a:pt x="59125" y="5344"/>
                  <a:pt x="18529" y="35251"/>
                  <a:pt x="11937" y="78733"/>
                </a:cubicBezTo>
                <a:cubicBezTo>
                  <a:pt x="5344" y="122220"/>
                  <a:pt x="35252" y="162816"/>
                  <a:pt x="78739" y="169409"/>
                </a:cubicBezTo>
                <a:cubicBezTo>
                  <a:pt x="122220" y="176001"/>
                  <a:pt x="162816" y="146093"/>
                  <a:pt x="169409" y="102606"/>
                </a:cubicBezTo>
                <a:cubicBezTo>
                  <a:pt x="176001" y="59125"/>
                  <a:pt x="146094" y="18529"/>
                  <a:pt x="102613" y="11937"/>
                </a:cubicBezTo>
                <a:close/>
              </a:path>
            </a:pathLst>
          </a:custGeom>
          <a:solidFill>
            <a:srgbClr val="E9B96E"/>
          </a:solidFill>
          <a:ln w="657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8447DF3-DE8D-441E-A6D3-1ACB60A746A1}"/>
              </a:ext>
            </a:extLst>
          </p:cNvPr>
          <p:cNvSpPr/>
          <p:nvPr/>
        </p:nvSpPr>
        <p:spPr>
          <a:xfrm>
            <a:off x="2573937" y="1458424"/>
            <a:ext cx="18335" cy="55007"/>
          </a:xfrm>
          <a:custGeom>
            <a:avLst/>
            <a:gdLst>
              <a:gd name="connsiteX0" fmla="*/ 878 w 0"/>
              <a:gd name="connsiteY0" fmla="*/ 34884 h 28575"/>
              <a:gd name="connsiteX1" fmla="*/ 5268 w 0"/>
              <a:gd name="connsiteY1" fmla="*/ 0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8575">
                <a:moveTo>
                  <a:pt x="878" y="34884"/>
                </a:moveTo>
                <a:lnTo>
                  <a:pt x="5268" y="0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68B5F47-55F6-439E-9AF3-DBF9BFD62D82}"/>
              </a:ext>
            </a:extLst>
          </p:cNvPr>
          <p:cNvSpPr/>
          <p:nvPr/>
        </p:nvSpPr>
        <p:spPr>
          <a:xfrm>
            <a:off x="2412303" y="1515199"/>
            <a:ext cx="55007" cy="36671"/>
          </a:xfrm>
          <a:custGeom>
            <a:avLst/>
            <a:gdLst>
              <a:gd name="connsiteX0" fmla="*/ 25716 w 28575"/>
              <a:gd name="connsiteY0" fmla="*/ 27274 h 19050"/>
              <a:gd name="connsiteX1" fmla="*/ 3544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25716" y="27274"/>
                </a:moveTo>
                <a:lnTo>
                  <a:pt x="3544" y="0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D8E6BD0-A995-4942-946A-401591A0237E}"/>
              </a:ext>
            </a:extLst>
          </p:cNvPr>
          <p:cNvSpPr/>
          <p:nvPr/>
        </p:nvSpPr>
        <p:spPr>
          <a:xfrm>
            <a:off x="2328309" y="1683009"/>
            <a:ext cx="55007" cy="18335"/>
          </a:xfrm>
          <a:custGeom>
            <a:avLst/>
            <a:gdLst>
              <a:gd name="connsiteX0" fmla="*/ 35060 w 28575"/>
              <a:gd name="connsiteY0" fmla="*/ 5255 h 0"/>
              <a:gd name="connsiteX1" fmla="*/ 0 w 28575"/>
              <a:gd name="connsiteY1" fmla="*/ 263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>
                <a:moveTo>
                  <a:pt x="35060" y="5255"/>
                </a:moveTo>
                <a:lnTo>
                  <a:pt x="0" y="2639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D9C1320-3E72-42B4-9968-13A39D8E5166}"/>
              </a:ext>
            </a:extLst>
          </p:cNvPr>
          <p:cNvSpPr/>
          <p:nvPr/>
        </p:nvSpPr>
        <p:spPr>
          <a:xfrm>
            <a:off x="2562877" y="1881719"/>
            <a:ext cx="18335" cy="55007"/>
          </a:xfrm>
          <a:custGeom>
            <a:avLst/>
            <a:gdLst>
              <a:gd name="connsiteX0" fmla="*/ 5188 w 9525"/>
              <a:gd name="connsiteY0" fmla="*/ 0 h 28575"/>
              <a:gd name="connsiteX1" fmla="*/ 6110 w 9525"/>
              <a:gd name="connsiteY1" fmla="*/ 35144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28575">
                <a:moveTo>
                  <a:pt x="5188" y="0"/>
                </a:moveTo>
                <a:lnTo>
                  <a:pt x="6110" y="35144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AF28698A-54EA-4C93-A683-120F2E63000F}"/>
              </a:ext>
            </a:extLst>
          </p:cNvPr>
          <p:cNvSpPr/>
          <p:nvPr/>
        </p:nvSpPr>
        <p:spPr>
          <a:xfrm>
            <a:off x="2696271" y="1824640"/>
            <a:ext cx="55007" cy="36671"/>
          </a:xfrm>
          <a:custGeom>
            <a:avLst/>
            <a:gdLst>
              <a:gd name="connsiteX0" fmla="*/ 2736 w 28575"/>
              <a:gd name="connsiteY0" fmla="*/ 0 h 19050"/>
              <a:gd name="connsiteX1" fmla="*/ 29700 w 28575"/>
              <a:gd name="connsiteY1" fmla="*/ 22548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2736" y="0"/>
                </a:moveTo>
                <a:lnTo>
                  <a:pt x="29700" y="22548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678DD1E-36B5-4830-BAE8-8E43F67A279E}"/>
              </a:ext>
            </a:extLst>
          </p:cNvPr>
          <p:cNvSpPr/>
          <p:nvPr/>
        </p:nvSpPr>
        <p:spPr>
          <a:xfrm>
            <a:off x="2747155" y="1673236"/>
            <a:ext cx="55007" cy="18335"/>
          </a:xfrm>
          <a:custGeom>
            <a:avLst/>
            <a:gdLst>
              <a:gd name="connsiteX0" fmla="*/ 0 w 28575"/>
              <a:gd name="connsiteY0" fmla="*/ 8659 h 9525"/>
              <a:gd name="connsiteX1" fmla="*/ 34972 w 28575"/>
              <a:gd name="connsiteY1" fmla="*/ 510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9525">
                <a:moveTo>
                  <a:pt x="0" y="8659"/>
                </a:moveTo>
                <a:lnTo>
                  <a:pt x="34972" y="5103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A93E289-DA32-4CA4-A985-2540946FC0C9}"/>
              </a:ext>
            </a:extLst>
          </p:cNvPr>
          <p:cNvSpPr/>
          <p:nvPr/>
        </p:nvSpPr>
        <p:spPr>
          <a:xfrm>
            <a:off x="2678031" y="1507507"/>
            <a:ext cx="36671" cy="55007"/>
          </a:xfrm>
          <a:custGeom>
            <a:avLst/>
            <a:gdLst>
              <a:gd name="connsiteX0" fmla="*/ 0 w 19050"/>
              <a:gd name="connsiteY0" fmla="*/ 29700 h 28575"/>
              <a:gd name="connsiteX1" fmla="*/ 22541 w 19050"/>
              <a:gd name="connsiteY1" fmla="*/ 273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050" h="28575">
                <a:moveTo>
                  <a:pt x="0" y="29700"/>
                </a:moveTo>
                <a:lnTo>
                  <a:pt x="22541" y="2735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974E055-7DEF-4DF9-806C-090D4C330525}"/>
              </a:ext>
            </a:extLst>
          </p:cNvPr>
          <p:cNvSpPr/>
          <p:nvPr/>
        </p:nvSpPr>
        <p:spPr>
          <a:xfrm>
            <a:off x="2516708" y="1510176"/>
            <a:ext cx="18335" cy="18335"/>
          </a:xfrm>
          <a:custGeom>
            <a:avLst/>
            <a:gdLst>
              <a:gd name="connsiteX0" fmla="*/ 5779 w 0"/>
              <a:gd name="connsiteY0" fmla="*/ 13298 h 9525"/>
              <a:gd name="connsiteX1" fmla="*/ 1883 w 0"/>
              <a:gd name="connsiteY1" fmla="*/ 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5779" y="13298"/>
                </a:moveTo>
                <a:lnTo>
                  <a:pt x="1883" y="0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F0BD3A1-B9AA-4F73-9982-92F761C41ACA}"/>
              </a:ext>
            </a:extLst>
          </p:cNvPr>
          <p:cNvSpPr/>
          <p:nvPr/>
        </p:nvSpPr>
        <p:spPr>
          <a:xfrm>
            <a:off x="2396606" y="1611890"/>
            <a:ext cx="18335" cy="18335"/>
          </a:xfrm>
          <a:custGeom>
            <a:avLst/>
            <a:gdLst>
              <a:gd name="connsiteX0" fmla="*/ 12500 w 9525"/>
              <a:gd name="connsiteY0" fmla="*/ 6634 h 0"/>
              <a:gd name="connsiteX1" fmla="*/ 718 w 9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>
                <a:moveTo>
                  <a:pt x="12500" y="6634"/>
                </a:moveTo>
                <a:lnTo>
                  <a:pt x="718" y="0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5069142-1691-4852-ACE4-E083C827D22C}"/>
              </a:ext>
            </a:extLst>
          </p:cNvPr>
          <p:cNvSpPr/>
          <p:nvPr/>
        </p:nvSpPr>
        <p:spPr>
          <a:xfrm>
            <a:off x="2492931" y="1865673"/>
            <a:ext cx="18335" cy="18335"/>
          </a:xfrm>
          <a:custGeom>
            <a:avLst/>
            <a:gdLst>
              <a:gd name="connsiteX0" fmla="*/ 5339 w 0"/>
              <a:gd name="connsiteY0" fmla="*/ 503 h 9525"/>
              <a:gd name="connsiteX1" fmla="*/ 0 w 0"/>
              <a:gd name="connsiteY1" fmla="*/ 1335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5339" y="503"/>
                </a:moveTo>
                <a:lnTo>
                  <a:pt x="0" y="13352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61D2AAA-752F-403C-B669-E0893B62CE80}"/>
              </a:ext>
            </a:extLst>
          </p:cNvPr>
          <p:cNvSpPr/>
          <p:nvPr/>
        </p:nvSpPr>
        <p:spPr>
          <a:xfrm>
            <a:off x="2636084" y="1864458"/>
            <a:ext cx="18335" cy="18335"/>
          </a:xfrm>
          <a:custGeom>
            <a:avLst/>
            <a:gdLst>
              <a:gd name="connsiteX0" fmla="*/ 1786 w 0"/>
              <a:gd name="connsiteY0" fmla="*/ 0 h 9525"/>
              <a:gd name="connsiteX1" fmla="*/ 6910 w 0"/>
              <a:gd name="connsiteY1" fmla="*/ 1282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1786" y="0"/>
                </a:moveTo>
                <a:lnTo>
                  <a:pt x="6910" y="12826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165E994-6CCA-4C73-BE74-73C97BCD0E82}"/>
              </a:ext>
            </a:extLst>
          </p:cNvPr>
          <p:cNvSpPr/>
          <p:nvPr/>
        </p:nvSpPr>
        <p:spPr>
          <a:xfrm>
            <a:off x="2730385" y="1759792"/>
            <a:ext cx="18335" cy="18335"/>
          </a:xfrm>
          <a:custGeom>
            <a:avLst/>
            <a:gdLst>
              <a:gd name="connsiteX0" fmla="*/ 368 w 9525"/>
              <a:gd name="connsiteY0" fmla="*/ 0 h 0"/>
              <a:gd name="connsiteX1" fmla="*/ 13105 w 9525"/>
              <a:gd name="connsiteY1" fmla="*/ 441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>
                <a:moveTo>
                  <a:pt x="368" y="0"/>
                </a:moveTo>
                <a:lnTo>
                  <a:pt x="13105" y="4412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3DA39FC-1AE7-475C-A712-324F1D475C96}"/>
              </a:ext>
            </a:extLst>
          </p:cNvPr>
          <p:cNvSpPr/>
          <p:nvPr/>
        </p:nvSpPr>
        <p:spPr>
          <a:xfrm>
            <a:off x="2719345" y="1603807"/>
            <a:ext cx="18335" cy="18335"/>
          </a:xfrm>
          <a:custGeom>
            <a:avLst/>
            <a:gdLst>
              <a:gd name="connsiteX0" fmla="*/ 0 w 9525"/>
              <a:gd name="connsiteY0" fmla="*/ 8255 h 9525"/>
              <a:gd name="connsiteX1" fmla="*/ 11912 w 9525"/>
              <a:gd name="connsiteY1" fmla="*/ 16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9525">
                <a:moveTo>
                  <a:pt x="0" y="8255"/>
                </a:moveTo>
                <a:lnTo>
                  <a:pt x="11912" y="1616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542465B-7A10-46C5-9650-372C753944D3}"/>
              </a:ext>
            </a:extLst>
          </p:cNvPr>
          <p:cNvSpPr/>
          <p:nvPr/>
        </p:nvSpPr>
        <p:spPr>
          <a:xfrm>
            <a:off x="2612300" y="1508151"/>
            <a:ext cx="18335" cy="18335"/>
          </a:xfrm>
          <a:custGeom>
            <a:avLst/>
            <a:gdLst>
              <a:gd name="connsiteX0" fmla="*/ 0 w 0"/>
              <a:gd name="connsiteY0" fmla="*/ 13748 h 9525"/>
              <a:gd name="connsiteX1" fmla="*/ 3092 w 0"/>
              <a:gd name="connsiteY1" fmla="*/ 15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0" y="13748"/>
                </a:moveTo>
                <a:lnTo>
                  <a:pt x="3092" y="153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51C1EA1-C600-462B-B80C-850F95CC7304}"/>
              </a:ext>
            </a:extLst>
          </p:cNvPr>
          <p:cNvSpPr/>
          <p:nvPr/>
        </p:nvSpPr>
        <p:spPr>
          <a:xfrm>
            <a:off x="598056" y="1734756"/>
            <a:ext cx="421716" cy="605071"/>
          </a:xfrm>
          <a:custGeom>
            <a:avLst/>
            <a:gdLst>
              <a:gd name="connsiteX0" fmla="*/ 0 w 219075"/>
              <a:gd name="connsiteY0" fmla="*/ 0 h 314325"/>
              <a:gd name="connsiteX1" fmla="*/ 223243 w 219075"/>
              <a:gd name="connsiteY1" fmla="*/ 323703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9075" h="314325">
                <a:moveTo>
                  <a:pt x="0" y="0"/>
                </a:moveTo>
                <a:lnTo>
                  <a:pt x="223243" y="323703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F594762-9701-4793-9EC6-4116488EB7C8}"/>
              </a:ext>
            </a:extLst>
          </p:cNvPr>
          <p:cNvSpPr/>
          <p:nvPr/>
        </p:nvSpPr>
        <p:spPr>
          <a:xfrm>
            <a:off x="567358" y="1708666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4EC6386-B5AE-4BB6-92EF-4C381A27C800}"/>
              </a:ext>
            </a:extLst>
          </p:cNvPr>
          <p:cNvSpPr/>
          <p:nvPr/>
        </p:nvSpPr>
        <p:spPr>
          <a:xfrm>
            <a:off x="1003238" y="2341762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8778F1D-F03A-40C7-A6F0-BB61DDFF55EF}"/>
              </a:ext>
            </a:extLst>
          </p:cNvPr>
          <p:cNvSpPr/>
          <p:nvPr/>
        </p:nvSpPr>
        <p:spPr>
          <a:xfrm>
            <a:off x="673264" y="1861380"/>
            <a:ext cx="55007" cy="36671"/>
          </a:xfrm>
          <a:custGeom>
            <a:avLst/>
            <a:gdLst>
              <a:gd name="connsiteX0" fmla="*/ 0 w 28575"/>
              <a:gd name="connsiteY0" fmla="*/ 21526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6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1593821-C65A-4402-B943-1882B76A867E}"/>
              </a:ext>
            </a:extLst>
          </p:cNvPr>
          <p:cNvSpPr/>
          <p:nvPr/>
        </p:nvSpPr>
        <p:spPr>
          <a:xfrm>
            <a:off x="782230" y="2022534"/>
            <a:ext cx="55007" cy="36671"/>
          </a:xfrm>
          <a:custGeom>
            <a:avLst/>
            <a:gdLst>
              <a:gd name="connsiteX0" fmla="*/ 0 w 28575"/>
              <a:gd name="connsiteY0" fmla="*/ 21526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6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DAB7130-114D-4A17-97C9-9045E1F7C14A}"/>
              </a:ext>
            </a:extLst>
          </p:cNvPr>
          <p:cNvSpPr/>
          <p:nvPr/>
        </p:nvSpPr>
        <p:spPr>
          <a:xfrm>
            <a:off x="886594" y="2183681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91807E9-A241-47BB-9DB6-D055F53113BE}"/>
              </a:ext>
            </a:extLst>
          </p:cNvPr>
          <p:cNvSpPr/>
          <p:nvPr/>
        </p:nvSpPr>
        <p:spPr>
          <a:xfrm>
            <a:off x="1126751" y="1818893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9D66C5E-4F23-4CE4-BFFF-BDA5681ED660}"/>
              </a:ext>
            </a:extLst>
          </p:cNvPr>
          <p:cNvSpPr/>
          <p:nvPr/>
        </p:nvSpPr>
        <p:spPr>
          <a:xfrm>
            <a:off x="2392428" y="1734920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6EE5294B-7DDA-436D-B49F-06932D4D4B71}"/>
              </a:ext>
            </a:extLst>
          </p:cNvPr>
          <p:cNvSpPr/>
          <p:nvPr/>
        </p:nvSpPr>
        <p:spPr>
          <a:xfrm>
            <a:off x="1563411" y="1820034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7AAE6591-CB7B-4318-BD41-327B5C96A26C}"/>
              </a:ext>
            </a:extLst>
          </p:cNvPr>
          <p:cNvSpPr/>
          <p:nvPr/>
        </p:nvSpPr>
        <p:spPr>
          <a:xfrm>
            <a:off x="1967067" y="2366415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525D0001-F66D-45FA-9E6D-013731A5A004}"/>
              </a:ext>
            </a:extLst>
          </p:cNvPr>
          <p:cNvSpPr/>
          <p:nvPr/>
        </p:nvSpPr>
        <p:spPr>
          <a:xfrm>
            <a:off x="206907" y="1314553"/>
            <a:ext cx="2621972" cy="1393496"/>
          </a:xfrm>
          <a:custGeom>
            <a:avLst/>
            <a:gdLst>
              <a:gd name="connsiteX0" fmla="*/ 0 w 1362075"/>
              <a:gd name="connsiteY0" fmla="*/ 0 h 723900"/>
              <a:gd name="connsiteX1" fmla="*/ 1367285 w 1362075"/>
              <a:gd name="connsiteY1" fmla="*/ 0 h 723900"/>
              <a:gd name="connsiteX2" fmla="*/ 1367285 w 1362075"/>
              <a:gd name="connsiteY2" fmla="*/ 731523 h 723900"/>
              <a:gd name="connsiteX3" fmla="*/ 0 w 1362075"/>
              <a:gd name="connsiteY3" fmla="*/ 731523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075" h="723900">
                <a:moveTo>
                  <a:pt x="0" y="0"/>
                </a:moveTo>
                <a:lnTo>
                  <a:pt x="1367285" y="0"/>
                </a:lnTo>
                <a:lnTo>
                  <a:pt x="1367285" y="731523"/>
                </a:lnTo>
                <a:lnTo>
                  <a:pt x="0" y="731523"/>
                </a:lnTo>
                <a:close/>
              </a:path>
            </a:pathLst>
          </a:custGeom>
          <a:noFill/>
          <a:ln w="9518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C61A71-A790-44B1-AFB0-EABDBAEE9F79}"/>
              </a:ext>
            </a:extLst>
          </p:cNvPr>
          <p:cNvGrpSpPr/>
          <p:nvPr/>
        </p:nvGrpSpPr>
        <p:grpSpPr>
          <a:xfrm>
            <a:off x="192198" y="3046650"/>
            <a:ext cx="2621972" cy="1393496"/>
            <a:chOff x="604607" y="4062200"/>
            <a:chExt cx="3495962" cy="185799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0666714-5EC2-40EA-99ED-740569B62886}"/>
                </a:ext>
              </a:extLst>
            </p:cNvPr>
            <p:cNvSpPr/>
            <p:nvPr/>
          </p:nvSpPr>
          <p:spPr>
            <a:xfrm>
              <a:off x="699447" y="5027212"/>
              <a:ext cx="586735" cy="537840"/>
            </a:xfrm>
            <a:custGeom>
              <a:avLst/>
              <a:gdLst>
                <a:gd name="connsiteX0" fmla="*/ 125046 w 228600"/>
                <a:gd name="connsiteY0" fmla="*/ 11619 h 209550"/>
                <a:gd name="connsiteX1" fmla="*/ 202810 w 228600"/>
                <a:gd name="connsiteY1" fmla="*/ 80016 h 209550"/>
                <a:gd name="connsiteX2" fmla="*/ 210077 w 228600"/>
                <a:gd name="connsiteY2" fmla="*/ 172201 h 209550"/>
                <a:gd name="connsiteX3" fmla="*/ 0 w 228600"/>
                <a:gd name="connsiteY3" fmla="*/ 18756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209550">
                  <a:moveTo>
                    <a:pt x="125046" y="11619"/>
                  </a:moveTo>
                  <a:cubicBezTo>
                    <a:pt x="125046" y="11619"/>
                    <a:pt x="175362" y="27650"/>
                    <a:pt x="202810" y="80016"/>
                  </a:cubicBezTo>
                  <a:cubicBezTo>
                    <a:pt x="230258" y="132382"/>
                    <a:pt x="210077" y="172201"/>
                    <a:pt x="210077" y="172201"/>
                  </a:cubicBezTo>
                  <a:lnTo>
                    <a:pt x="0" y="187560"/>
                  </a:lnTo>
                  <a:close/>
                </a:path>
              </a:pathLst>
            </a:custGeom>
            <a:solidFill>
              <a:srgbClr val="D3D7CF"/>
            </a:solidFill>
            <a:ln w="691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3168D36-50D3-40B5-BE3A-04DD118061CE}"/>
                </a:ext>
              </a:extLst>
            </p:cNvPr>
            <p:cNvSpPr/>
            <p:nvPr/>
          </p:nvSpPr>
          <p:spPr>
            <a:xfrm>
              <a:off x="988800" y="5133782"/>
              <a:ext cx="220026" cy="293367"/>
            </a:xfrm>
            <a:custGeom>
              <a:avLst/>
              <a:gdLst>
                <a:gd name="connsiteX0" fmla="*/ 66075 w 85725"/>
                <a:gd name="connsiteY0" fmla="*/ 40142 h 114300"/>
                <a:gd name="connsiteX1" fmla="*/ 19637 w 85725"/>
                <a:gd name="connsiteY1" fmla="*/ 18378 h 114300"/>
                <a:gd name="connsiteX2" fmla="*/ 26802 w 85725"/>
                <a:gd name="connsiteY2" fmla="*/ 76899 h 114300"/>
                <a:gd name="connsiteX3" fmla="*/ 73240 w 85725"/>
                <a:gd name="connsiteY3" fmla="*/ 98663 h 114300"/>
                <a:gd name="connsiteX4" fmla="*/ 66075 w 85725"/>
                <a:gd name="connsiteY4" fmla="*/ 40142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114300">
                  <a:moveTo>
                    <a:pt x="66075" y="40142"/>
                  </a:moveTo>
                  <a:cubicBezTo>
                    <a:pt x="51273" y="17972"/>
                    <a:pt x="30482" y="8228"/>
                    <a:pt x="19637" y="18378"/>
                  </a:cubicBezTo>
                  <a:cubicBezTo>
                    <a:pt x="8792" y="28528"/>
                    <a:pt x="11999" y="54728"/>
                    <a:pt x="26802" y="76899"/>
                  </a:cubicBezTo>
                  <a:cubicBezTo>
                    <a:pt x="41604" y="99069"/>
                    <a:pt x="62395" y="108813"/>
                    <a:pt x="73240" y="98663"/>
                  </a:cubicBezTo>
                  <a:cubicBezTo>
                    <a:pt x="84085" y="88513"/>
                    <a:pt x="80877" y="62312"/>
                    <a:pt x="66075" y="40142"/>
                  </a:cubicBezTo>
                  <a:close/>
                </a:path>
              </a:pathLst>
            </a:custGeom>
            <a:solidFill>
              <a:srgbClr val="FFFFFF"/>
            </a:solidFill>
            <a:ln w="455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A1953D1-36ED-46E3-8543-745EFC986BAD}"/>
                </a:ext>
              </a:extLst>
            </p:cNvPr>
            <p:cNvSpPr/>
            <p:nvPr/>
          </p:nvSpPr>
          <p:spPr>
            <a:xfrm>
              <a:off x="1062285" y="5205717"/>
              <a:ext cx="97789" cy="97789"/>
            </a:xfrm>
            <a:custGeom>
              <a:avLst/>
              <a:gdLst>
                <a:gd name="connsiteX0" fmla="*/ 37181 w 38100"/>
                <a:gd name="connsiteY0" fmla="*/ 18825 h 38100"/>
                <a:gd name="connsiteX1" fmla="*/ 15618 w 38100"/>
                <a:gd name="connsiteY1" fmla="*/ 4932 h 38100"/>
                <a:gd name="connsiteX2" fmla="*/ 5946 w 38100"/>
                <a:gd name="connsiteY2" fmla="*/ 28690 h 38100"/>
                <a:gd name="connsiteX3" fmla="*/ 27509 w 38100"/>
                <a:gd name="connsiteY3" fmla="*/ 42583 h 38100"/>
                <a:gd name="connsiteX4" fmla="*/ 37181 w 38100"/>
                <a:gd name="connsiteY4" fmla="*/ 1882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7181" y="18825"/>
                  </a:moveTo>
                  <a:cubicBezTo>
                    <a:pt x="33897" y="8428"/>
                    <a:pt x="24243" y="2208"/>
                    <a:pt x="15618" y="4932"/>
                  </a:cubicBezTo>
                  <a:cubicBezTo>
                    <a:pt x="6992" y="7657"/>
                    <a:pt x="2662" y="18293"/>
                    <a:pt x="5946" y="28690"/>
                  </a:cubicBezTo>
                  <a:cubicBezTo>
                    <a:pt x="9229" y="39087"/>
                    <a:pt x="18883" y="45307"/>
                    <a:pt x="27509" y="42583"/>
                  </a:cubicBezTo>
                  <a:cubicBezTo>
                    <a:pt x="36134" y="39859"/>
                    <a:pt x="40465" y="29222"/>
                    <a:pt x="37181" y="18825"/>
                  </a:cubicBezTo>
                  <a:close/>
                </a:path>
              </a:pathLst>
            </a:custGeom>
            <a:solidFill>
              <a:srgbClr val="000000"/>
            </a:solidFill>
            <a:ln w="5548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35C70AC-B86F-40E2-BC79-04696C0C0C29}"/>
                </a:ext>
              </a:extLst>
            </p:cNvPr>
            <p:cNvSpPr/>
            <p:nvPr/>
          </p:nvSpPr>
          <p:spPr>
            <a:xfrm>
              <a:off x="1730151" y="4141953"/>
              <a:ext cx="806761" cy="831208"/>
            </a:xfrm>
            <a:custGeom>
              <a:avLst/>
              <a:gdLst>
                <a:gd name="connsiteX0" fmla="*/ 319827 w 314325"/>
                <a:gd name="connsiteY0" fmla="*/ 162617 h 323850"/>
                <a:gd name="connsiteX1" fmla="*/ 159913 w 314325"/>
                <a:gd name="connsiteY1" fmla="*/ 0 h 323850"/>
                <a:gd name="connsiteX2" fmla="*/ 0 w 314325"/>
                <a:gd name="connsiteY2" fmla="*/ 162617 h 323850"/>
                <a:gd name="connsiteX3" fmla="*/ 159913 w 314325"/>
                <a:gd name="connsiteY3" fmla="*/ 325235 h 323850"/>
                <a:gd name="connsiteX4" fmla="*/ 319827 w 314325"/>
                <a:gd name="connsiteY4" fmla="*/ 162617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325" h="323850">
                  <a:moveTo>
                    <a:pt x="319827" y="162617"/>
                  </a:moveTo>
                  <a:cubicBezTo>
                    <a:pt x="319827" y="72806"/>
                    <a:pt x="248231" y="0"/>
                    <a:pt x="159913" y="0"/>
                  </a:cubicBezTo>
                  <a:cubicBezTo>
                    <a:pt x="71596" y="0"/>
                    <a:pt x="0" y="72806"/>
                    <a:pt x="0" y="162617"/>
                  </a:cubicBezTo>
                  <a:cubicBezTo>
                    <a:pt x="0" y="252429"/>
                    <a:pt x="71596" y="325235"/>
                    <a:pt x="159913" y="325235"/>
                  </a:cubicBezTo>
                  <a:cubicBezTo>
                    <a:pt x="248231" y="325235"/>
                    <a:pt x="319827" y="252429"/>
                    <a:pt x="319827" y="162617"/>
                  </a:cubicBezTo>
                  <a:close/>
                </a:path>
              </a:pathLst>
            </a:custGeom>
            <a:solidFill>
              <a:srgbClr val="000000">
                <a:alpha val="24000"/>
              </a:srgbClr>
            </a:solidFill>
            <a:ln w="0" cap="flat">
              <a:solidFill>
                <a:srgbClr val="000400">
                  <a:alpha val="44000"/>
                </a:srgbClr>
              </a:solidFill>
              <a:prstDash val="solid"/>
              <a:miter/>
              <a:headEnd type="none" w="med" len="med"/>
              <a:tailEnd type="arrow" w="med" len="med"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55E20FF-3982-4E8D-BA1F-0C8ABF79B78A}"/>
                </a:ext>
              </a:extLst>
            </p:cNvPr>
            <p:cNvSpPr/>
            <p:nvPr/>
          </p:nvSpPr>
          <p:spPr>
            <a:xfrm>
              <a:off x="2763180" y="5563043"/>
              <a:ext cx="831208" cy="268920"/>
            </a:xfrm>
            <a:custGeom>
              <a:avLst/>
              <a:gdLst>
                <a:gd name="connsiteX0" fmla="*/ 278581 w 323850"/>
                <a:gd name="connsiteY0" fmla="*/ 108631 h 104775"/>
                <a:gd name="connsiteX1" fmla="*/ 326419 w 323850"/>
                <a:gd name="connsiteY1" fmla="*/ 70261 h 104775"/>
                <a:gd name="connsiteX2" fmla="*/ 326419 w 323850"/>
                <a:gd name="connsiteY2" fmla="*/ 38370 h 104775"/>
                <a:gd name="connsiteX3" fmla="*/ 278581 w 323850"/>
                <a:gd name="connsiteY3" fmla="*/ 0 h 104775"/>
                <a:gd name="connsiteX4" fmla="*/ 47838 w 323850"/>
                <a:gd name="connsiteY4" fmla="*/ 0 h 104775"/>
                <a:gd name="connsiteX5" fmla="*/ 0 w 323850"/>
                <a:gd name="connsiteY5" fmla="*/ 38370 h 104775"/>
                <a:gd name="connsiteX6" fmla="*/ 0 w 323850"/>
                <a:gd name="connsiteY6" fmla="*/ 70261 h 104775"/>
                <a:gd name="connsiteX7" fmla="*/ 47838 w 323850"/>
                <a:gd name="connsiteY7" fmla="*/ 10863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850" h="104775">
                  <a:moveTo>
                    <a:pt x="278581" y="108631"/>
                  </a:moveTo>
                  <a:cubicBezTo>
                    <a:pt x="305001" y="108631"/>
                    <a:pt x="326419" y="91452"/>
                    <a:pt x="326419" y="70261"/>
                  </a:cubicBezTo>
                  <a:lnTo>
                    <a:pt x="326419" y="38370"/>
                  </a:lnTo>
                  <a:cubicBezTo>
                    <a:pt x="326419" y="17179"/>
                    <a:pt x="305001" y="0"/>
                    <a:pt x="278581" y="0"/>
                  </a:cubicBezTo>
                  <a:lnTo>
                    <a:pt x="47838" y="0"/>
                  </a:lnTo>
                  <a:cubicBezTo>
                    <a:pt x="21418" y="0"/>
                    <a:pt x="0" y="17179"/>
                    <a:pt x="0" y="38370"/>
                  </a:cubicBezTo>
                  <a:lnTo>
                    <a:pt x="0" y="70261"/>
                  </a:lnTo>
                  <a:cubicBezTo>
                    <a:pt x="0" y="91452"/>
                    <a:pt x="21418" y="108631"/>
                    <a:pt x="47838" y="108631"/>
                  </a:cubicBezTo>
                  <a:close/>
                </a:path>
              </a:pathLst>
            </a:custGeom>
            <a:solidFill>
              <a:srgbClr val="36511D">
                <a:alpha val="15000"/>
              </a:srgbClr>
            </a:solidFill>
            <a:ln w="25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3E7F6A-8DEE-44F1-BBBF-6404468FDCDC}"/>
                </a:ext>
              </a:extLst>
            </p:cNvPr>
            <p:cNvSpPr/>
            <p:nvPr/>
          </p:nvSpPr>
          <p:spPr>
            <a:xfrm>
              <a:off x="3512752" y="4380041"/>
              <a:ext cx="464499" cy="464499"/>
            </a:xfrm>
            <a:custGeom>
              <a:avLst/>
              <a:gdLst>
                <a:gd name="connsiteX0" fmla="*/ 102613 w 180975"/>
                <a:gd name="connsiteY0" fmla="*/ 11937 h 180975"/>
                <a:gd name="connsiteX1" fmla="*/ 11937 w 180975"/>
                <a:gd name="connsiteY1" fmla="*/ 78733 h 180975"/>
                <a:gd name="connsiteX2" fmla="*/ 78739 w 180975"/>
                <a:gd name="connsiteY2" fmla="*/ 169409 h 180975"/>
                <a:gd name="connsiteX3" fmla="*/ 169409 w 180975"/>
                <a:gd name="connsiteY3" fmla="*/ 102606 h 180975"/>
                <a:gd name="connsiteX4" fmla="*/ 102613 w 180975"/>
                <a:gd name="connsiteY4" fmla="*/ 1193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02613" y="11937"/>
                  </a:moveTo>
                  <a:cubicBezTo>
                    <a:pt x="59125" y="5344"/>
                    <a:pt x="18529" y="35251"/>
                    <a:pt x="11937" y="78733"/>
                  </a:cubicBezTo>
                  <a:cubicBezTo>
                    <a:pt x="5344" y="122220"/>
                    <a:pt x="35252" y="162816"/>
                    <a:pt x="78739" y="169409"/>
                  </a:cubicBezTo>
                  <a:cubicBezTo>
                    <a:pt x="122220" y="176001"/>
                    <a:pt x="162816" y="146093"/>
                    <a:pt x="169409" y="102606"/>
                  </a:cubicBezTo>
                  <a:cubicBezTo>
                    <a:pt x="176001" y="59125"/>
                    <a:pt x="146094" y="18529"/>
                    <a:pt x="102613" y="11937"/>
                  </a:cubicBezTo>
                  <a:close/>
                </a:path>
              </a:pathLst>
            </a:custGeom>
            <a:solidFill>
              <a:srgbClr val="E9B96E"/>
            </a:solidFill>
            <a:ln w="65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2143CF7-BCD0-41A0-AF2E-1EAD313E5899}"/>
                </a:ext>
              </a:extLst>
            </p:cNvPr>
            <p:cNvSpPr/>
            <p:nvPr/>
          </p:nvSpPr>
          <p:spPr>
            <a:xfrm>
              <a:off x="3749291" y="4284340"/>
              <a:ext cx="24446" cy="73343"/>
            </a:xfrm>
            <a:custGeom>
              <a:avLst/>
              <a:gdLst>
                <a:gd name="connsiteX0" fmla="*/ 878 w 0"/>
                <a:gd name="connsiteY0" fmla="*/ 34884 h 28575"/>
                <a:gd name="connsiteX1" fmla="*/ 5268 w 0"/>
                <a:gd name="connsiteY1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8575">
                  <a:moveTo>
                    <a:pt x="878" y="34884"/>
                  </a:moveTo>
                  <a:lnTo>
                    <a:pt x="5268" y="0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F282898-59FD-4B35-94E8-8CFFA45308E5}"/>
                </a:ext>
              </a:extLst>
            </p:cNvPr>
            <p:cNvSpPr/>
            <p:nvPr/>
          </p:nvSpPr>
          <p:spPr>
            <a:xfrm>
              <a:off x="3533775" y="4360041"/>
              <a:ext cx="73343" cy="48894"/>
            </a:xfrm>
            <a:custGeom>
              <a:avLst/>
              <a:gdLst>
                <a:gd name="connsiteX0" fmla="*/ 25716 w 28575"/>
                <a:gd name="connsiteY0" fmla="*/ 27274 h 19050"/>
                <a:gd name="connsiteX1" fmla="*/ 3544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25716" y="27274"/>
                  </a:moveTo>
                  <a:lnTo>
                    <a:pt x="3544" y="0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8E708EB-0D1E-4D04-B6FF-D57293441FF9}"/>
                </a:ext>
              </a:extLst>
            </p:cNvPr>
            <p:cNvSpPr/>
            <p:nvPr/>
          </p:nvSpPr>
          <p:spPr>
            <a:xfrm>
              <a:off x="3421782" y="4583789"/>
              <a:ext cx="73343" cy="24446"/>
            </a:xfrm>
            <a:custGeom>
              <a:avLst/>
              <a:gdLst>
                <a:gd name="connsiteX0" fmla="*/ 35060 w 28575"/>
                <a:gd name="connsiteY0" fmla="*/ 5255 h 0"/>
                <a:gd name="connsiteX1" fmla="*/ 0 w 28575"/>
                <a:gd name="connsiteY1" fmla="*/ 263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>
                  <a:moveTo>
                    <a:pt x="35060" y="5255"/>
                  </a:moveTo>
                  <a:lnTo>
                    <a:pt x="0" y="2639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548DFCB-ECEA-4BFB-92EB-8C3C3F3CA11E}"/>
                </a:ext>
              </a:extLst>
            </p:cNvPr>
            <p:cNvSpPr/>
            <p:nvPr/>
          </p:nvSpPr>
          <p:spPr>
            <a:xfrm>
              <a:off x="3734540" y="4848734"/>
              <a:ext cx="24446" cy="73343"/>
            </a:xfrm>
            <a:custGeom>
              <a:avLst/>
              <a:gdLst>
                <a:gd name="connsiteX0" fmla="*/ 5188 w 9525"/>
                <a:gd name="connsiteY0" fmla="*/ 0 h 28575"/>
                <a:gd name="connsiteX1" fmla="*/ 6110 w 9525"/>
                <a:gd name="connsiteY1" fmla="*/ 35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5188" y="0"/>
                  </a:moveTo>
                  <a:lnTo>
                    <a:pt x="6110" y="35144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C720B5B-0EFF-4FDB-883C-6A9F998DE1B0}"/>
                </a:ext>
              </a:extLst>
            </p:cNvPr>
            <p:cNvSpPr/>
            <p:nvPr/>
          </p:nvSpPr>
          <p:spPr>
            <a:xfrm>
              <a:off x="3912399" y="4772630"/>
              <a:ext cx="73343" cy="48894"/>
            </a:xfrm>
            <a:custGeom>
              <a:avLst/>
              <a:gdLst>
                <a:gd name="connsiteX0" fmla="*/ 2736 w 28575"/>
                <a:gd name="connsiteY0" fmla="*/ 0 h 19050"/>
                <a:gd name="connsiteX1" fmla="*/ 29700 w 28575"/>
                <a:gd name="connsiteY1" fmla="*/ 2254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2736" y="0"/>
                  </a:moveTo>
                  <a:lnTo>
                    <a:pt x="29700" y="22548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B65955A-03AC-4E7C-8055-A94684AFC23F}"/>
                </a:ext>
              </a:extLst>
            </p:cNvPr>
            <p:cNvSpPr/>
            <p:nvPr/>
          </p:nvSpPr>
          <p:spPr>
            <a:xfrm>
              <a:off x="3980245" y="4570757"/>
              <a:ext cx="73343" cy="24446"/>
            </a:xfrm>
            <a:custGeom>
              <a:avLst/>
              <a:gdLst>
                <a:gd name="connsiteX0" fmla="*/ 0 w 28575"/>
                <a:gd name="connsiteY0" fmla="*/ 8659 h 9525"/>
                <a:gd name="connsiteX1" fmla="*/ 34972 w 28575"/>
                <a:gd name="connsiteY1" fmla="*/ 510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8659"/>
                  </a:moveTo>
                  <a:lnTo>
                    <a:pt x="34972" y="5103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BBDA9DB-A1EA-4695-9F16-DCF0B0107626}"/>
                </a:ext>
              </a:extLst>
            </p:cNvPr>
            <p:cNvSpPr/>
            <p:nvPr/>
          </p:nvSpPr>
          <p:spPr>
            <a:xfrm>
              <a:off x="3888081" y="4349785"/>
              <a:ext cx="48894" cy="73343"/>
            </a:xfrm>
            <a:custGeom>
              <a:avLst/>
              <a:gdLst>
                <a:gd name="connsiteX0" fmla="*/ 0 w 19050"/>
                <a:gd name="connsiteY0" fmla="*/ 29700 h 28575"/>
                <a:gd name="connsiteX1" fmla="*/ 22541 w 19050"/>
                <a:gd name="connsiteY1" fmla="*/ 273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28575">
                  <a:moveTo>
                    <a:pt x="0" y="29700"/>
                  </a:moveTo>
                  <a:lnTo>
                    <a:pt x="22541" y="2735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EA72D07-EE4C-4BBB-A6EB-E5706ECE94F9}"/>
                </a:ext>
              </a:extLst>
            </p:cNvPr>
            <p:cNvSpPr/>
            <p:nvPr/>
          </p:nvSpPr>
          <p:spPr>
            <a:xfrm>
              <a:off x="3672981" y="4353345"/>
              <a:ext cx="24446" cy="24446"/>
            </a:xfrm>
            <a:custGeom>
              <a:avLst/>
              <a:gdLst>
                <a:gd name="connsiteX0" fmla="*/ 5779 w 0"/>
                <a:gd name="connsiteY0" fmla="*/ 13298 h 9525"/>
                <a:gd name="connsiteX1" fmla="*/ 1883 w 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5779" y="13298"/>
                  </a:moveTo>
                  <a:lnTo>
                    <a:pt x="1883" y="0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5C4E2FD-544F-432D-894E-FF13DF77EB4E}"/>
                </a:ext>
              </a:extLst>
            </p:cNvPr>
            <p:cNvSpPr/>
            <p:nvPr/>
          </p:nvSpPr>
          <p:spPr>
            <a:xfrm>
              <a:off x="3512847" y="4488963"/>
              <a:ext cx="24446" cy="24446"/>
            </a:xfrm>
            <a:custGeom>
              <a:avLst/>
              <a:gdLst>
                <a:gd name="connsiteX0" fmla="*/ 12500 w 9525"/>
                <a:gd name="connsiteY0" fmla="*/ 6634 h 0"/>
                <a:gd name="connsiteX1" fmla="*/ 718 w 95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>
                  <a:moveTo>
                    <a:pt x="12500" y="6634"/>
                  </a:moveTo>
                  <a:lnTo>
                    <a:pt x="718" y="0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C9F8F7F-10F5-406B-8FBC-AD13979447F4}"/>
                </a:ext>
              </a:extLst>
            </p:cNvPr>
            <p:cNvSpPr/>
            <p:nvPr/>
          </p:nvSpPr>
          <p:spPr>
            <a:xfrm>
              <a:off x="3641280" y="4827340"/>
              <a:ext cx="24446" cy="24446"/>
            </a:xfrm>
            <a:custGeom>
              <a:avLst/>
              <a:gdLst>
                <a:gd name="connsiteX0" fmla="*/ 5339 w 0"/>
                <a:gd name="connsiteY0" fmla="*/ 503 h 9525"/>
                <a:gd name="connsiteX1" fmla="*/ 0 w 0"/>
                <a:gd name="connsiteY1" fmla="*/ 1335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5339" y="503"/>
                  </a:moveTo>
                  <a:lnTo>
                    <a:pt x="0" y="13352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7230B14-D5F5-4136-BF6F-BFB9A460A670}"/>
                </a:ext>
              </a:extLst>
            </p:cNvPr>
            <p:cNvSpPr/>
            <p:nvPr/>
          </p:nvSpPr>
          <p:spPr>
            <a:xfrm>
              <a:off x="3832149" y="4825721"/>
              <a:ext cx="24446" cy="24446"/>
            </a:xfrm>
            <a:custGeom>
              <a:avLst/>
              <a:gdLst>
                <a:gd name="connsiteX0" fmla="*/ 1786 w 0"/>
                <a:gd name="connsiteY0" fmla="*/ 0 h 9525"/>
                <a:gd name="connsiteX1" fmla="*/ 6910 w 0"/>
                <a:gd name="connsiteY1" fmla="*/ 1282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1786" y="0"/>
                  </a:moveTo>
                  <a:lnTo>
                    <a:pt x="6910" y="12826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C4BE7D-D594-4407-818C-BF65646D2A52}"/>
                </a:ext>
              </a:extLst>
            </p:cNvPr>
            <p:cNvSpPr/>
            <p:nvPr/>
          </p:nvSpPr>
          <p:spPr>
            <a:xfrm>
              <a:off x="3957886" y="4686166"/>
              <a:ext cx="24446" cy="24446"/>
            </a:xfrm>
            <a:custGeom>
              <a:avLst/>
              <a:gdLst>
                <a:gd name="connsiteX0" fmla="*/ 368 w 9525"/>
                <a:gd name="connsiteY0" fmla="*/ 0 h 0"/>
                <a:gd name="connsiteX1" fmla="*/ 13105 w 9525"/>
                <a:gd name="connsiteY1" fmla="*/ 441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>
                  <a:moveTo>
                    <a:pt x="368" y="0"/>
                  </a:moveTo>
                  <a:lnTo>
                    <a:pt x="13105" y="4412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A292238-3613-4E3D-8CC1-1EFB1EA0235A}"/>
                </a:ext>
              </a:extLst>
            </p:cNvPr>
            <p:cNvSpPr/>
            <p:nvPr/>
          </p:nvSpPr>
          <p:spPr>
            <a:xfrm>
              <a:off x="3943166" y="4478187"/>
              <a:ext cx="24446" cy="24446"/>
            </a:xfrm>
            <a:custGeom>
              <a:avLst/>
              <a:gdLst>
                <a:gd name="connsiteX0" fmla="*/ 0 w 9525"/>
                <a:gd name="connsiteY0" fmla="*/ 8255 h 9525"/>
                <a:gd name="connsiteX1" fmla="*/ 11912 w 9525"/>
                <a:gd name="connsiteY1" fmla="*/ 161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0" y="8255"/>
                  </a:moveTo>
                  <a:lnTo>
                    <a:pt x="11912" y="1616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DB4D3FA-C363-40A4-9FDE-658C8AA92617}"/>
                </a:ext>
              </a:extLst>
            </p:cNvPr>
            <p:cNvSpPr/>
            <p:nvPr/>
          </p:nvSpPr>
          <p:spPr>
            <a:xfrm>
              <a:off x="3800439" y="4350644"/>
              <a:ext cx="24446" cy="24446"/>
            </a:xfrm>
            <a:custGeom>
              <a:avLst/>
              <a:gdLst>
                <a:gd name="connsiteX0" fmla="*/ 0 w 0"/>
                <a:gd name="connsiteY0" fmla="*/ 13748 h 9525"/>
                <a:gd name="connsiteX1" fmla="*/ 3092 w 0"/>
                <a:gd name="connsiteY1" fmla="*/ 1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0" y="13748"/>
                  </a:moveTo>
                  <a:lnTo>
                    <a:pt x="3092" y="153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1DD77D4-1AC2-44CC-B461-2BCD6EDBD8C1}"/>
                </a:ext>
              </a:extLst>
            </p:cNvPr>
            <p:cNvSpPr/>
            <p:nvPr/>
          </p:nvSpPr>
          <p:spPr>
            <a:xfrm>
              <a:off x="1114770" y="4652792"/>
              <a:ext cx="562288" cy="806761"/>
            </a:xfrm>
            <a:custGeom>
              <a:avLst/>
              <a:gdLst>
                <a:gd name="connsiteX0" fmla="*/ 0 w 219075"/>
                <a:gd name="connsiteY0" fmla="*/ 0 h 314325"/>
                <a:gd name="connsiteX1" fmla="*/ 223243 w 219075"/>
                <a:gd name="connsiteY1" fmla="*/ 323703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075" h="314325">
                  <a:moveTo>
                    <a:pt x="0" y="0"/>
                  </a:moveTo>
                  <a:lnTo>
                    <a:pt x="223243" y="323703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49227CF-C35F-40C8-916E-D2E5531A00DE}"/>
                </a:ext>
              </a:extLst>
            </p:cNvPr>
            <p:cNvSpPr/>
            <p:nvPr/>
          </p:nvSpPr>
          <p:spPr>
            <a:xfrm>
              <a:off x="1073840" y="4618004"/>
              <a:ext cx="73343" cy="48894"/>
            </a:xfrm>
            <a:custGeom>
              <a:avLst/>
              <a:gdLst>
                <a:gd name="connsiteX0" fmla="*/ 0 w 28575"/>
                <a:gd name="connsiteY0" fmla="*/ 21529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9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B9619C-82ED-4654-859E-4E83A41E656E}"/>
                </a:ext>
              </a:extLst>
            </p:cNvPr>
            <p:cNvSpPr/>
            <p:nvPr/>
          </p:nvSpPr>
          <p:spPr>
            <a:xfrm>
              <a:off x="1655012" y="5462133"/>
              <a:ext cx="73343" cy="48894"/>
            </a:xfrm>
            <a:custGeom>
              <a:avLst/>
              <a:gdLst>
                <a:gd name="connsiteX0" fmla="*/ 0 w 28575"/>
                <a:gd name="connsiteY0" fmla="*/ 21529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9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DFC764B-4B0A-4CAD-9687-A17C3FC48EAB}"/>
                </a:ext>
              </a:extLst>
            </p:cNvPr>
            <p:cNvSpPr/>
            <p:nvPr/>
          </p:nvSpPr>
          <p:spPr>
            <a:xfrm>
              <a:off x="1215048" y="4821623"/>
              <a:ext cx="73343" cy="48894"/>
            </a:xfrm>
            <a:custGeom>
              <a:avLst/>
              <a:gdLst>
                <a:gd name="connsiteX0" fmla="*/ 0 w 28575"/>
                <a:gd name="connsiteY0" fmla="*/ 21526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6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5FE5515-4FAB-4506-A2E2-BA9FD6F1DBC0}"/>
                </a:ext>
              </a:extLst>
            </p:cNvPr>
            <p:cNvSpPr/>
            <p:nvPr/>
          </p:nvSpPr>
          <p:spPr>
            <a:xfrm>
              <a:off x="1360332" y="5036495"/>
              <a:ext cx="73343" cy="48894"/>
            </a:xfrm>
            <a:custGeom>
              <a:avLst/>
              <a:gdLst>
                <a:gd name="connsiteX0" fmla="*/ 0 w 28575"/>
                <a:gd name="connsiteY0" fmla="*/ 21526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6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2FADFDF-5744-4D87-8D42-DCAEEB38E322}"/>
                </a:ext>
              </a:extLst>
            </p:cNvPr>
            <p:cNvSpPr/>
            <p:nvPr/>
          </p:nvSpPr>
          <p:spPr>
            <a:xfrm>
              <a:off x="1499485" y="5251357"/>
              <a:ext cx="73343" cy="48894"/>
            </a:xfrm>
            <a:custGeom>
              <a:avLst/>
              <a:gdLst>
                <a:gd name="connsiteX0" fmla="*/ 0 w 28575"/>
                <a:gd name="connsiteY0" fmla="*/ 21529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9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66F2D5-6FC3-4BAD-911F-BB318962566F}"/>
                </a:ext>
              </a:extLst>
            </p:cNvPr>
            <p:cNvSpPr/>
            <p:nvPr/>
          </p:nvSpPr>
          <p:spPr>
            <a:xfrm>
              <a:off x="1692374" y="4452417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C8882B2-174A-46BD-959C-2AF13FA250AC}"/>
                </a:ext>
              </a:extLst>
            </p:cNvPr>
            <p:cNvSpPr/>
            <p:nvPr/>
          </p:nvSpPr>
          <p:spPr>
            <a:xfrm>
              <a:off x="3132501" y="5506128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D4DD3CF-47F2-4987-8622-4E01FEEF0CAE}"/>
                </a:ext>
              </a:extLst>
            </p:cNvPr>
            <p:cNvSpPr/>
            <p:nvPr/>
          </p:nvSpPr>
          <p:spPr>
            <a:xfrm>
              <a:off x="3507276" y="4653008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D037B4A-6E12-4906-B4FF-75FB59B8BBB3}"/>
                </a:ext>
              </a:extLst>
            </p:cNvPr>
            <p:cNvSpPr/>
            <p:nvPr/>
          </p:nvSpPr>
          <p:spPr>
            <a:xfrm>
              <a:off x="2492129" y="4491731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69A29CA-8996-4C6C-A624-78C605EA095E}"/>
                </a:ext>
              </a:extLst>
            </p:cNvPr>
            <p:cNvSpPr/>
            <p:nvPr/>
          </p:nvSpPr>
          <p:spPr>
            <a:xfrm>
              <a:off x="604607" y="4062200"/>
              <a:ext cx="3495962" cy="1857994"/>
            </a:xfrm>
            <a:custGeom>
              <a:avLst/>
              <a:gdLst>
                <a:gd name="connsiteX0" fmla="*/ 0 w 1362075"/>
                <a:gd name="connsiteY0" fmla="*/ 0 h 723900"/>
                <a:gd name="connsiteX1" fmla="*/ 1367285 w 1362075"/>
                <a:gd name="connsiteY1" fmla="*/ 0 h 723900"/>
                <a:gd name="connsiteX2" fmla="*/ 1367285 w 1362075"/>
                <a:gd name="connsiteY2" fmla="*/ 731523 h 723900"/>
                <a:gd name="connsiteX3" fmla="*/ 0 w 1362075"/>
                <a:gd name="connsiteY3" fmla="*/ 731523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075" h="723900">
                  <a:moveTo>
                    <a:pt x="0" y="0"/>
                  </a:moveTo>
                  <a:lnTo>
                    <a:pt x="1367285" y="0"/>
                  </a:lnTo>
                  <a:lnTo>
                    <a:pt x="1367285" y="731523"/>
                  </a:lnTo>
                  <a:lnTo>
                    <a:pt x="0" y="731523"/>
                  </a:lnTo>
                  <a:close/>
                </a:path>
              </a:pathLst>
            </a:custGeom>
            <a:noFill/>
            <a:ln w="951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8F17BD6-4206-4C85-8F36-F8B2733ECB0D}"/>
                </a:ext>
              </a:extLst>
            </p:cNvPr>
            <p:cNvSpPr/>
            <p:nvPr/>
          </p:nvSpPr>
          <p:spPr>
            <a:xfrm>
              <a:off x="1247986" y="4585037"/>
              <a:ext cx="435324" cy="464626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7371" h="402772">
                  <a:moveTo>
                    <a:pt x="0" y="402772"/>
                  </a:moveTo>
                  <a:cubicBezTo>
                    <a:pt x="152097" y="236462"/>
                    <a:pt x="304195" y="70152"/>
                    <a:pt x="377371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34997FF-37F1-4D6E-8368-397E4639FFFF}"/>
                </a:ext>
              </a:extLst>
            </p:cNvPr>
            <p:cNvSpPr/>
            <p:nvPr/>
          </p:nvSpPr>
          <p:spPr>
            <a:xfrm rot="2918046">
              <a:off x="1938641" y="4304635"/>
              <a:ext cx="435324" cy="464626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7371" h="402772">
                  <a:moveTo>
                    <a:pt x="0" y="402772"/>
                  </a:moveTo>
                  <a:cubicBezTo>
                    <a:pt x="152097" y="236462"/>
                    <a:pt x="304195" y="70152"/>
                    <a:pt x="377371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861FA72-33BF-4980-B572-6BCAAAF145F4}"/>
                </a:ext>
              </a:extLst>
            </p:cNvPr>
            <p:cNvSpPr/>
            <p:nvPr/>
          </p:nvSpPr>
          <p:spPr>
            <a:xfrm rot="6217911">
              <a:off x="2484608" y="4703202"/>
              <a:ext cx="747055" cy="759889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  <a:gd name="connsiteX0" fmla="*/ 0 w 647602"/>
                <a:gd name="connsiteY0" fmla="*/ 658728 h 658728"/>
                <a:gd name="connsiteX1" fmla="*/ 647602 w 647602"/>
                <a:gd name="connsiteY1" fmla="*/ 0 h 6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7602" h="658728">
                  <a:moveTo>
                    <a:pt x="0" y="658728"/>
                  </a:moveTo>
                  <a:cubicBezTo>
                    <a:pt x="152097" y="492418"/>
                    <a:pt x="574426" y="70152"/>
                    <a:pt x="647602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AE57462-D913-4735-8DB5-B605C2BDD8A0}"/>
                </a:ext>
              </a:extLst>
            </p:cNvPr>
            <p:cNvSpPr/>
            <p:nvPr/>
          </p:nvSpPr>
          <p:spPr>
            <a:xfrm rot="20427119">
              <a:off x="3115371" y="4913403"/>
              <a:ext cx="508155" cy="524901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  <a:gd name="connsiteX0" fmla="*/ 0 w 647602"/>
                <a:gd name="connsiteY0" fmla="*/ 658728 h 658728"/>
                <a:gd name="connsiteX1" fmla="*/ 647602 w 647602"/>
                <a:gd name="connsiteY1" fmla="*/ 0 h 658728"/>
                <a:gd name="connsiteX0" fmla="*/ 0 w 440506"/>
                <a:gd name="connsiteY0" fmla="*/ 455023 h 455023"/>
                <a:gd name="connsiteX1" fmla="*/ 440506 w 440506"/>
                <a:gd name="connsiteY1" fmla="*/ 0 h 45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0506" h="455023">
                  <a:moveTo>
                    <a:pt x="0" y="455023"/>
                  </a:moveTo>
                  <a:cubicBezTo>
                    <a:pt x="152097" y="288713"/>
                    <a:pt x="367330" y="70152"/>
                    <a:pt x="440506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</p:grp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AF3B38A0-BC75-4162-AAF9-333452C4205F}"/>
              </a:ext>
            </a:extLst>
          </p:cNvPr>
          <p:cNvSpPr/>
          <p:nvPr/>
        </p:nvSpPr>
        <p:spPr>
          <a:xfrm rot="603028">
            <a:off x="762007" y="1863835"/>
            <a:ext cx="326493" cy="348470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7371" h="402772">
                <a:moveTo>
                  <a:pt x="0" y="402772"/>
                </a:moveTo>
                <a:cubicBezTo>
                  <a:pt x="152097" y="236462"/>
                  <a:pt x="304195" y="70152"/>
                  <a:pt x="377371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99A01F75-7D12-432F-9950-4B6E1E4F6E1A}"/>
              </a:ext>
            </a:extLst>
          </p:cNvPr>
          <p:cNvSpPr/>
          <p:nvPr/>
        </p:nvSpPr>
        <p:spPr>
          <a:xfrm rot="2978997">
            <a:off x="1282969" y="1734756"/>
            <a:ext cx="213672" cy="256052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7371" h="402772">
                <a:moveTo>
                  <a:pt x="0" y="402772"/>
                </a:moveTo>
                <a:cubicBezTo>
                  <a:pt x="152097" y="236462"/>
                  <a:pt x="304195" y="70152"/>
                  <a:pt x="377371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C206A1F7-D2AA-4455-8809-443DC016933C}"/>
              </a:ext>
            </a:extLst>
          </p:cNvPr>
          <p:cNvSpPr/>
          <p:nvPr/>
        </p:nvSpPr>
        <p:spPr>
          <a:xfrm rot="6217911">
            <a:off x="1621532" y="1936960"/>
            <a:ext cx="379091" cy="412955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  <a:gd name="connsiteX0" fmla="*/ 0 w 647602"/>
              <a:gd name="connsiteY0" fmla="*/ 658728 h 658728"/>
              <a:gd name="connsiteX1" fmla="*/ 647602 w 647602"/>
              <a:gd name="connsiteY1" fmla="*/ 0 h 65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7602" h="658728">
                <a:moveTo>
                  <a:pt x="0" y="658728"/>
                </a:moveTo>
                <a:cubicBezTo>
                  <a:pt x="152097" y="492418"/>
                  <a:pt x="574426" y="70152"/>
                  <a:pt x="647602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18634434-3D18-4609-AD17-DE09EFDF86CB}"/>
              </a:ext>
            </a:extLst>
          </p:cNvPr>
          <p:cNvSpPr/>
          <p:nvPr/>
        </p:nvSpPr>
        <p:spPr>
          <a:xfrm rot="20427119">
            <a:off x="1976476" y="1911487"/>
            <a:ext cx="515765" cy="388967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  <a:gd name="connsiteX0" fmla="*/ 0 w 647602"/>
              <a:gd name="connsiteY0" fmla="*/ 658728 h 658728"/>
              <a:gd name="connsiteX1" fmla="*/ 647602 w 647602"/>
              <a:gd name="connsiteY1" fmla="*/ 0 h 658728"/>
              <a:gd name="connsiteX0" fmla="*/ 0 w 440506"/>
              <a:gd name="connsiteY0" fmla="*/ 455023 h 455023"/>
              <a:gd name="connsiteX1" fmla="*/ 440506 w 440506"/>
              <a:gd name="connsiteY1" fmla="*/ 0 h 45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506" h="455023">
                <a:moveTo>
                  <a:pt x="0" y="455023"/>
                </a:moveTo>
                <a:cubicBezTo>
                  <a:pt x="152097" y="288713"/>
                  <a:pt x="367330" y="70152"/>
                  <a:pt x="440506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9D9A730-0588-4093-8B3C-8153FB2D2EC5}"/>
              </a:ext>
            </a:extLst>
          </p:cNvPr>
          <p:cNvGrpSpPr/>
          <p:nvPr/>
        </p:nvGrpSpPr>
        <p:grpSpPr>
          <a:xfrm>
            <a:off x="3404029" y="1479107"/>
            <a:ext cx="2305193" cy="1322384"/>
            <a:chOff x="5895555" y="1782492"/>
            <a:chExt cx="3637884" cy="2086889"/>
          </a:xfrm>
        </p:grpSpPr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D3406D85-2D57-4073-BA0C-4EF6A3FDFE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8" r="137"/>
            <a:stretch/>
          </p:blipFill>
          <p:spPr>
            <a:xfrm>
              <a:off x="5895555" y="1782492"/>
              <a:ext cx="3515575" cy="1978539"/>
            </a:xfrm>
            <a:prstGeom prst="rect">
              <a:avLst/>
            </a:prstGeom>
          </p:spPr>
        </p:pic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8B7BBDD-99B3-45CD-BE7F-F90E2AC0AEC8}"/>
                </a:ext>
              </a:extLst>
            </p:cNvPr>
            <p:cNvSpPr txBox="1"/>
            <p:nvPr/>
          </p:nvSpPr>
          <p:spPr>
            <a:xfrm>
              <a:off x="7979672" y="3140816"/>
              <a:ext cx="1553767" cy="728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Primal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5113A10-FE0E-4B56-8954-EAB274ADAE77}"/>
              </a:ext>
            </a:extLst>
          </p:cNvPr>
          <p:cNvGrpSpPr/>
          <p:nvPr/>
        </p:nvGrpSpPr>
        <p:grpSpPr>
          <a:xfrm>
            <a:off x="3416192" y="3093670"/>
            <a:ext cx="2308990" cy="1329936"/>
            <a:chOff x="4788289" y="4049469"/>
            <a:chExt cx="3621852" cy="2086121"/>
          </a:xfrm>
        </p:grpSpPr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DCFBC825-60DC-4D9A-ABC1-93BFC296CE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8" r="33"/>
            <a:stretch/>
          </p:blipFill>
          <p:spPr>
            <a:xfrm>
              <a:off x="4788289" y="4049469"/>
              <a:ext cx="3515575" cy="1974048"/>
            </a:xfrm>
            <a:prstGeom prst="rect">
              <a:avLst/>
            </a:prstGeom>
          </p:spPr>
        </p:pic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C75D3B9-64D9-44E9-97F3-44772D8F9F41}"/>
                </a:ext>
              </a:extLst>
            </p:cNvPr>
            <p:cNvSpPr txBox="1"/>
            <p:nvPr/>
          </p:nvSpPr>
          <p:spPr>
            <a:xfrm>
              <a:off x="6221363" y="5411428"/>
              <a:ext cx="2188778" cy="7241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Gradients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0" name="Picture 109">
            <a:extLst>
              <a:ext uri="{FF2B5EF4-FFF2-40B4-BE49-F238E27FC236}">
                <a16:creationId xmlns:a16="http://schemas.microsoft.com/office/drawing/2014/main" id="{0E05DB39-0FE5-487D-B9A5-4062DA757F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"/>
          <a:stretch/>
        </p:blipFill>
        <p:spPr>
          <a:xfrm>
            <a:off x="6450467" y="2049129"/>
            <a:ext cx="2605932" cy="14654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113817-CD7C-4831-9255-6CA75EA6C9B1}"/>
                  </a:ext>
                </a:extLst>
              </p:cNvPr>
              <p:cNvSpPr/>
              <p:nvPr/>
            </p:nvSpPr>
            <p:spPr>
              <a:xfrm>
                <a:off x="2880946" y="1765249"/>
                <a:ext cx="419282" cy="4414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1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113817-CD7C-4831-9255-6CA75EA6C9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946" y="1765249"/>
                <a:ext cx="419282" cy="441468"/>
              </a:xfrm>
              <a:prstGeom prst="rect">
                <a:avLst/>
              </a:prstGeom>
              <a:blipFill>
                <a:blip r:embed="rId5"/>
                <a:stretch>
                  <a:fillRect b="-97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BCA8F4B-2A4C-4BCA-9A99-95533C69812A}"/>
              </a:ext>
            </a:extLst>
          </p:cNvPr>
          <p:cNvCxnSpPr/>
          <p:nvPr/>
        </p:nvCxnSpPr>
        <p:spPr>
          <a:xfrm>
            <a:off x="2832986" y="2269367"/>
            <a:ext cx="478589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662170A-221E-4BD4-8871-471B7C75E65F}"/>
                  </a:ext>
                </a:extLst>
              </p:cNvPr>
              <p:cNvSpPr/>
              <p:nvPr/>
            </p:nvSpPr>
            <p:spPr>
              <a:xfrm>
                <a:off x="1077457" y="2085676"/>
                <a:ext cx="396391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662170A-221E-4BD4-8871-471B7C75E6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457" y="2085676"/>
                <a:ext cx="396391" cy="415498"/>
              </a:xfrm>
              <a:prstGeom prst="rect">
                <a:avLst/>
              </a:prstGeom>
              <a:blipFill>
                <a:blip r:embed="rId6"/>
                <a:stretch>
                  <a:fillRect r="-246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DF1CD63-E961-4CB6-8500-2B2C8CD90705}"/>
              </a:ext>
            </a:extLst>
          </p:cNvPr>
          <p:cNvSpPr/>
          <p:nvPr/>
        </p:nvSpPr>
        <p:spPr>
          <a:xfrm>
            <a:off x="764359" y="2405743"/>
            <a:ext cx="411299" cy="1317172"/>
          </a:xfrm>
          <a:custGeom>
            <a:avLst/>
            <a:gdLst>
              <a:gd name="connsiteX0" fmla="*/ 548398 w 548398"/>
              <a:gd name="connsiteY0" fmla="*/ 0 h 1756229"/>
              <a:gd name="connsiteX1" fmla="*/ 4112 w 548398"/>
              <a:gd name="connsiteY1" fmla="*/ 660400 h 1756229"/>
              <a:gd name="connsiteX2" fmla="*/ 301655 w 548398"/>
              <a:gd name="connsiteY2" fmla="*/ 1756229 h 175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8398" h="1756229">
                <a:moveTo>
                  <a:pt x="548398" y="0"/>
                </a:moveTo>
                <a:cubicBezTo>
                  <a:pt x="296817" y="183847"/>
                  <a:pt x="45236" y="367695"/>
                  <a:pt x="4112" y="660400"/>
                </a:cubicBezTo>
                <a:cubicBezTo>
                  <a:pt x="-37012" y="953105"/>
                  <a:pt x="242388" y="1562705"/>
                  <a:pt x="301655" y="1756229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C7EE778-CC45-4718-956A-FF975F35F590}"/>
                  </a:ext>
                </a:extLst>
              </p:cNvPr>
              <p:cNvSpPr/>
              <p:nvPr/>
            </p:nvSpPr>
            <p:spPr>
              <a:xfrm>
                <a:off x="1003237" y="3703217"/>
                <a:ext cx="787010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100" i="1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1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C7EE778-CC45-4718-956A-FF975F35F5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237" y="3703217"/>
                <a:ext cx="787010" cy="415498"/>
              </a:xfrm>
              <a:prstGeom prst="rect">
                <a:avLst/>
              </a:prstGeom>
              <a:blipFill>
                <a:blip r:embed="rId7"/>
                <a:stretch>
                  <a:fillRect r="-20930" b="-159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C034F0B-9B02-4BAB-8FCE-464F6C4A816D}"/>
              </a:ext>
            </a:extLst>
          </p:cNvPr>
          <p:cNvCxnSpPr>
            <a:cxnSpLocks/>
            <a:endCxn id="105" idx="1"/>
          </p:cNvCxnSpPr>
          <p:nvPr/>
        </p:nvCxnSpPr>
        <p:spPr>
          <a:xfrm>
            <a:off x="2853533" y="3703218"/>
            <a:ext cx="562659" cy="1969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AC70C9D-700C-4071-976A-F8B3056E1C5E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3067295" y="2269021"/>
            <a:ext cx="7703" cy="131386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3D6A90F-4058-4FDF-9861-0640ACF0D54C}"/>
              </a:ext>
            </a:extLst>
          </p:cNvPr>
          <p:cNvSpPr/>
          <p:nvPr/>
        </p:nvSpPr>
        <p:spPr>
          <a:xfrm>
            <a:off x="2927181" y="3582888"/>
            <a:ext cx="280228" cy="29483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/>
                </a:solidFill>
              </a:rPr>
              <a:t>-</a:t>
            </a:r>
            <a:endParaRPr lang="fr-FR" sz="135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C302B79B-202D-498E-8D8A-0C50500F9B17}"/>
                  </a:ext>
                </a:extLst>
              </p:cNvPr>
              <p:cNvSpPr/>
              <p:nvPr/>
            </p:nvSpPr>
            <p:spPr>
              <a:xfrm>
                <a:off x="2868551" y="3963066"/>
                <a:ext cx="587405" cy="4414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C302B79B-202D-498E-8D8A-0C50500F9B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551" y="3963066"/>
                <a:ext cx="587405" cy="441468"/>
              </a:xfrm>
              <a:prstGeom prst="rect">
                <a:avLst/>
              </a:prstGeom>
              <a:blipFill>
                <a:blip r:embed="rId8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07ACE7F1-BE5A-40CA-9545-AE4595AF1600}"/>
              </a:ext>
            </a:extLst>
          </p:cNvPr>
          <p:cNvCxnSpPr>
            <a:cxnSpLocks/>
          </p:cNvCxnSpPr>
          <p:nvPr/>
        </p:nvCxnSpPr>
        <p:spPr>
          <a:xfrm>
            <a:off x="5631719" y="2085677"/>
            <a:ext cx="441330" cy="33177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AE68D70-6A76-4932-A99D-A770609943A3}"/>
              </a:ext>
            </a:extLst>
          </p:cNvPr>
          <p:cNvCxnSpPr>
            <a:cxnSpLocks/>
            <a:stCxn id="105" idx="3"/>
          </p:cNvCxnSpPr>
          <p:nvPr/>
        </p:nvCxnSpPr>
        <p:spPr>
          <a:xfrm flipV="1">
            <a:off x="5657429" y="3306702"/>
            <a:ext cx="411575" cy="41621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4D4FD475-16E5-4328-BA03-1561BE050785}"/>
              </a:ext>
            </a:extLst>
          </p:cNvPr>
          <p:cNvSpPr txBox="1"/>
          <p:nvPr/>
        </p:nvSpPr>
        <p:spPr>
          <a:xfrm rot="16200000">
            <a:off x="5203698" y="2617081"/>
            <a:ext cx="2066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dirty="0"/>
              <a:t>Reconstruction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8878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196C08-5737-402E-AD6F-1280EBD9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fr-FR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9CB15AF-6CBD-4189-A969-B70B14B6277F}"/>
              </a:ext>
            </a:extLst>
          </p:cNvPr>
          <p:cNvSpPr/>
          <p:nvPr/>
        </p:nvSpPr>
        <p:spPr>
          <a:xfrm>
            <a:off x="286559" y="2015577"/>
            <a:ext cx="440051" cy="403380"/>
          </a:xfrm>
          <a:custGeom>
            <a:avLst/>
            <a:gdLst>
              <a:gd name="connsiteX0" fmla="*/ 125046 w 228600"/>
              <a:gd name="connsiteY0" fmla="*/ 11619 h 209550"/>
              <a:gd name="connsiteX1" fmla="*/ 202810 w 228600"/>
              <a:gd name="connsiteY1" fmla="*/ 80016 h 209550"/>
              <a:gd name="connsiteX2" fmla="*/ 210077 w 228600"/>
              <a:gd name="connsiteY2" fmla="*/ 172201 h 209550"/>
              <a:gd name="connsiteX3" fmla="*/ 0 w 228600"/>
              <a:gd name="connsiteY3" fmla="*/ 187560 h 20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209550">
                <a:moveTo>
                  <a:pt x="125046" y="11619"/>
                </a:moveTo>
                <a:cubicBezTo>
                  <a:pt x="125046" y="11619"/>
                  <a:pt x="175362" y="27650"/>
                  <a:pt x="202810" y="80016"/>
                </a:cubicBezTo>
                <a:cubicBezTo>
                  <a:pt x="230258" y="132382"/>
                  <a:pt x="210077" y="172201"/>
                  <a:pt x="210077" y="172201"/>
                </a:cubicBezTo>
                <a:lnTo>
                  <a:pt x="0" y="187560"/>
                </a:lnTo>
                <a:close/>
              </a:path>
            </a:pathLst>
          </a:custGeom>
          <a:solidFill>
            <a:srgbClr val="D3D7CF"/>
          </a:solidFill>
          <a:ln w="691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731144C7-FCAD-4108-AD5C-EBDB8C19D1FF}"/>
              </a:ext>
            </a:extLst>
          </p:cNvPr>
          <p:cNvSpPr/>
          <p:nvPr/>
        </p:nvSpPr>
        <p:spPr>
          <a:xfrm>
            <a:off x="503575" y="2095504"/>
            <a:ext cx="165020" cy="220025"/>
          </a:xfrm>
          <a:custGeom>
            <a:avLst/>
            <a:gdLst>
              <a:gd name="connsiteX0" fmla="*/ 66075 w 85725"/>
              <a:gd name="connsiteY0" fmla="*/ 40142 h 114300"/>
              <a:gd name="connsiteX1" fmla="*/ 19637 w 85725"/>
              <a:gd name="connsiteY1" fmla="*/ 18378 h 114300"/>
              <a:gd name="connsiteX2" fmla="*/ 26802 w 85725"/>
              <a:gd name="connsiteY2" fmla="*/ 76899 h 114300"/>
              <a:gd name="connsiteX3" fmla="*/ 73240 w 85725"/>
              <a:gd name="connsiteY3" fmla="*/ 98663 h 114300"/>
              <a:gd name="connsiteX4" fmla="*/ 66075 w 85725"/>
              <a:gd name="connsiteY4" fmla="*/ 40142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" h="114300">
                <a:moveTo>
                  <a:pt x="66075" y="40142"/>
                </a:moveTo>
                <a:cubicBezTo>
                  <a:pt x="51273" y="17972"/>
                  <a:pt x="30482" y="8228"/>
                  <a:pt x="19637" y="18378"/>
                </a:cubicBezTo>
                <a:cubicBezTo>
                  <a:pt x="8792" y="28528"/>
                  <a:pt x="11999" y="54728"/>
                  <a:pt x="26802" y="76899"/>
                </a:cubicBezTo>
                <a:cubicBezTo>
                  <a:pt x="41604" y="99069"/>
                  <a:pt x="62395" y="108813"/>
                  <a:pt x="73240" y="98663"/>
                </a:cubicBezTo>
                <a:cubicBezTo>
                  <a:pt x="84085" y="88513"/>
                  <a:pt x="80877" y="62312"/>
                  <a:pt x="66075" y="40142"/>
                </a:cubicBezTo>
                <a:close/>
              </a:path>
            </a:pathLst>
          </a:custGeom>
          <a:solidFill>
            <a:srgbClr val="FFFFFF"/>
          </a:solidFill>
          <a:ln w="4556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091DA02-5C59-4224-93F9-1D16110E461F}"/>
              </a:ext>
            </a:extLst>
          </p:cNvPr>
          <p:cNvSpPr/>
          <p:nvPr/>
        </p:nvSpPr>
        <p:spPr>
          <a:xfrm>
            <a:off x="558690" y="2149456"/>
            <a:ext cx="73342" cy="73342"/>
          </a:xfrm>
          <a:custGeom>
            <a:avLst/>
            <a:gdLst>
              <a:gd name="connsiteX0" fmla="*/ 37181 w 38100"/>
              <a:gd name="connsiteY0" fmla="*/ 18825 h 38100"/>
              <a:gd name="connsiteX1" fmla="*/ 15618 w 38100"/>
              <a:gd name="connsiteY1" fmla="*/ 4932 h 38100"/>
              <a:gd name="connsiteX2" fmla="*/ 5946 w 38100"/>
              <a:gd name="connsiteY2" fmla="*/ 28690 h 38100"/>
              <a:gd name="connsiteX3" fmla="*/ 27509 w 38100"/>
              <a:gd name="connsiteY3" fmla="*/ 42583 h 38100"/>
              <a:gd name="connsiteX4" fmla="*/ 37181 w 38100"/>
              <a:gd name="connsiteY4" fmla="*/ 18825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" h="38100">
                <a:moveTo>
                  <a:pt x="37181" y="18825"/>
                </a:moveTo>
                <a:cubicBezTo>
                  <a:pt x="33897" y="8428"/>
                  <a:pt x="24243" y="2208"/>
                  <a:pt x="15618" y="4932"/>
                </a:cubicBezTo>
                <a:cubicBezTo>
                  <a:pt x="6992" y="7657"/>
                  <a:pt x="2662" y="18293"/>
                  <a:pt x="5946" y="28690"/>
                </a:cubicBezTo>
                <a:cubicBezTo>
                  <a:pt x="9229" y="39087"/>
                  <a:pt x="18883" y="45307"/>
                  <a:pt x="27509" y="42583"/>
                </a:cubicBezTo>
                <a:cubicBezTo>
                  <a:pt x="36134" y="39859"/>
                  <a:pt x="40465" y="29222"/>
                  <a:pt x="37181" y="18825"/>
                </a:cubicBezTo>
                <a:close/>
              </a:path>
            </a:pathLst>
          </a:custGeom>
          <a:solidFill>
            <a:srgbClr val="000000"/>
          </a:solidFill>
          <a:ln w="5548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434A1B2-E7F0-4054-943D-D66871C4BBA4}"/>
              </a:ext>
            </a:extLst>
          </p:cNvPr>
          <p:cNvSpPr/>
          <p:nvPr/>
        </p:nvSpPr>
        <p:spPr>
          <a:xfrm>
            <a:off x="1059585" y="1351628"/>
            <a:ext cx="605071" cy="623406"/>
          </a:xfrm>
          <a:custGeom>
            <a:avLst/>
            <a:gdLst>
              <a:gd name="connsiteX0" fmla="*/ 319827 w 314325"/>
              <a:gd name="connsiteY0" fmla="*/ 162617 h 323850"/>
              <a:gd name="connsiteX1" fmla="*/ 159913 w 314325"/>
              <a:gd name="connsiteY1" fmla="*/ 0 h 323850"/>
              <a:gd name="connsiteX2" fmla="*/ 0 w 314325"/>
              <a:gd name="connsiteY2" fmla="*/ 162617 h 323850"/>
              <a:gd name="connsiteX3" fmla="*/ 159913 w 314325"/>
              <a:gd name="connsiteY3" fmla="*/ 325235 h 323850"/>
              <a:gd name="connsiteX4" fmla="*/ 319827 w 314325"/>
              <a:gd name="connsiteY4" fmla="*/ 162617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325" h="323850">
                <a:moveTo>
                  <a:pt x="319827" y="162617"/>
                </a:moveTo>
                <a:cubicBezTo>
                  <a:pt x="319827" y="72806"/>
                  <a:pt x="248231" y="0"/>
                  <a:pt x="159913" y="0"/>
                </a:cubicBezTo>
                <a:cubicBezTo>
                  <a:pt x="71596" y="0"/>
                  <a:pt x="0" y="72806"/>
                  <a:pt x="0" y="162617"/>
                </a:cubicBezTo>
                <a:cubicBezTo>
                  <a:pt x="0" y="252429"/>
                  <a:pt x="71596" y="325235"/>
                  <a:pt x="159913" y="325235"/>
                </a:cubicBezTo>
                <a:cubicBezTo>
                  <a:pt x="248231" y="325235"/>
                  <a:pt x="319827" y="252429"/>
                  <a:pt x="319827" y="162617"/>
                </a:cubicBezTo>
                <a:close/>
              </a:path>
            </a:pathLst>
          </a:custGeom>
          <a:solidFill>
            <a:srgbClr val="000000">
              <a:alpha val="24000"/>
            </a:srgbClr>
          </a:solidFill>
          <a:ln w="0" cap="flat">
            <a:solidFill>
              <a:srgbClr val="000400">
                <a:alpha val="44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63CD191-AADE-4785-986D-3B9614425309}"/>
              </a:ext>
            </a:extLst>
          </p:cNvPr>
          <p:cNvSpPr/>
          <p:nvPr/>
        </p:nvSpPr>
        <p:spPr>
          <a:xfrm>
            <a:off x="1834362" y="2417447"/>
            <a:ext cx="623406" cy="201690"/>
          </a:xfrm>
          <a:custGeom>
            <a:avLst/>
            <a:gdLst>
              <a:gd name="connsiteX0" fmla="*/ 278581 w 323850"/>
              <a:gd name="connsiteY0" fmla="*/ 108631 h 104775"/>
              <a:gd name="connsiteX1" fmla="*/ 326419 w 323850"/>
              <a:gd name="connsiteY1" fmla="*/ 70261 h 104775"/>
              <a:gd name="connsiteX2" fmla="*/ 326419 w 323850"/>
              <a:gd name="connsiteY2" fmla="*/ 38370 h 104775"/>
              <a:gd name="connsiteX3" fmla="*/ 278581 w 323850"/>
              <a:gd name="connsiteY3" fmla="*/ 0 h 104775"/>
              <a:gd name="connsiteX4" fmla="*/ 47837 w 323850"/>
              <a:gd name="connsiteY4" fmla="*/ 0 h 104775"/>
              <a:gd name="connsiteX5" fmla="*/ 0 w 323850"/>
              <a:gd name="connsiteY5" fmla="*/ 38370 h 104775"/>
              <a:gd name="connsiteX6" fmla="*/ 0 w 323850"/>
              <a:gd name="connsiteY6" fmla="*/ 70261 h 104775"/>
              <a:gd name="connsiteX7" fmla="*/ 47837 w 323850"/>
              <a:gd name="connsiteY7" fmla="*/ 108631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850" h="104775">
                <a:moveTo>
                  <a:pt x="278581" y="108631"/>
                </a:moveTo>
                <a:cubicBezTo>
                  <a:pt x="305001" y="108631"/>
                  <a:pt x="326419" y="91452"/>
                  <a:pt x="326419" y="70261"/>
                </a:cubicBezTo>
                <a:lnTo>
                  <a:pt x="326419" y="38370"/>
                </a:lnTo>
                <a:cubicBezTo>
                  <a:pt x="326419" y="17179"/>
                  <a:pt x="305001" y="0"/>
                  <a:pt x="278581" y="0"/>
                </a:cubicBezTo>
                <a:lnTo>
                  <a:pt x="47837" y="0"/>
                </a:lnTo>
                <a:cubicBezTo>
                  <a:pt x="21417" y="0"/>
                  <a:pt x="0" y="17179"/>
                  <a:pt x="0" y="38370"/>
                </a:cubicBezTo>
                <a:lnTo>
                  <a:pt x="0" y="70261"/>
                </a:lnTo>
                <a:cubicBezTo>
                  <a:pt x="0" y="91452"/>
                  <a:pt x="21417" y="108631"/>
                  <a:pt x="47837" y="108631"/>
                </a:cubicBezTo>
                <a:close/>
              </a:path>
            </a:pathLst>
          </a:custGeom>
          <a:solidFill>
            <a:srgbClr val="36511D">
              <a:alpha val="15000"/>
            </a:srgbClr>
          </a:solidFill>
          <a:ln w="252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2A7D58C-3C78-47C3-B494-36AFA703DF13}"/>
              </a:ext>
            </a:extLst>
          </p:cNvPr>
          <p:cNvSpPr/>
          <p:nvPr/>
        </p:nvSpPr>
        <p:spPr>
          <a:xfrm>
            <a:off x="2396536" y="1530198"/>
            <a:ext cx="348374" cy="348374"/>
          </a:xfrm>
          <a:custGeom>
            <a:avLst/>
            <a:gdLst>
              <a:gd name="connsiteX0" fmla="*/ 102613 w 180975"/>
              <a:gd name="connsiteY0" fmla="*/ 11937 h 180975"/>
              <a:gd name="connsiteX1" fmla="*/ 11937 w 180975"/>
              <a:gd name="connsiteY1" fmla="*/ 78733 h 180975"/>
              <a:gd name="connsiteX2" fmla="*/ 78739 w 180975"/>
              <a:gd name="connsiteY2" fmla="*/ 169409 h 180975"/>
              <a:gd name="connsiteX3" fmla="*/ 169409 w 180975"/>
              <a:gd name="connsiteY3" fmla="*/ 102606 h 180975"/>
              <a:gd name="connsiteX4" fmla="*/ 102613 w 180975"/>
              <a:gd name="connsiteY4" fmla="*/ 11937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975" h="180975">
                <a:moveTo>
                  <a:pt x="102613" y="11937"/>
                </a:moveTo>
                <a:cubicBezTo>
                  <a:pt x="59125" y="5344"/>
                  <a:pt x="18529" y="35251"/>
                  <a:pt x="11937" y="78733"/>
                </a:cubicBezTo>
                <a:cubicBezTo>
                  <a:pt x="5344" y="122220"/>
                  <a:pt x="35252" y="162816"/>
                  <a:pt x="78739" y="169409"/>
                </a:cubicBezTo>
                <a:cubicBezTo>
                  <a:pt x="122220" y="176001"/>
                  <a:pt x="162816" y="146093"/>
                  <a:pt x="169409" y="102606"/>
                </a:cubicBezTo>
                <a:cubicBezTo>
                  <a:pt x="176001" y="59125"/>
                  <a:pt x="146094" y="18529"/>
                  <a:pt x="102613" y="11937"/>
                </a:cubicBezTo>
                <a:close/>
              </a:path>
            </a:pathLst>
          </a:custGeom>
          <a:solidFill>
            <a:srgbClr val="E9B96E"/>
          </a:solidFill>
          <a:ln w="657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8447DF3-DE8D-441E-A6D3-1ACB60A746A1}"/>
              </a:ext>
            </a:extLst>
          </p:cNvPr>
          <p:cNvSpPr/>
          <p:nvPr/>
        </p:nvSpPr>
        <p:spPr>
          <a:xfrm>
            <a:off x="2573937" y="1458424"/>
            <a:ext cx="18335" cy="55007"/>
          </a:xfrm>
          <a:custGeom>
            <a:avLst/>
            <a:gdLst>
              <a:gd name="connsiteX0" fmla="*/ 878 w 0"/>
              <a:gd name="connsiteY0" fmla="*/ 34884 h 28575"/>
              <a:gd name="connsiteX1" fmla="*/ 5268 w 0"/>
              <a:gd name="connsiteY1" fmla="*/ 0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28575">
                <a:moveTo>
                  <a:pt x="878" y="34884"/>
                </a:moveTo>
                <a:lnTo>
                  <a:pt x="5268" y="0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68B5F47-55F6-439E-9AF3-DBF9BFD62D82}"/>
              </a:ext>
            </a:extLst>
          </p:cNvPr>
          <p:cNvSpPr/>
          <p:nvPr/>
        </p:nvSpPr>
        <p:spPr>
          <a:xfrm>
            <a:off x="2412303" y="1515199"/>
            <a:ext cx="55007" cy="36671"/>
          </a:xfrm>
          <a:custGeom>
            <a:avLst/>
            <a:gdLst>
              <a:gd name="connsiteX0" fmla="*/ 25716 w 28575"/>
              <a:gd name="connsiteY0" fmla="*/ 27274 h 19050"/>
              <a:gd name="connsiteX1" fmla="*/ 3544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25716" y="27274"/>
                </a:moveTo>
                <a:lnTo>
                  <a:pt x="3544" y="0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D8E6BD0-A995-4942-946A-401591A0237E}"/>
              </a:ext>
            </a:extLst>
          </p:cNvPr>
          <p:cNvSpPr/>
          <p:nvPr/>
        </p:nvSpPr>
        <p:spPr>
          <a:xfrm>
            <a:off x="2328309" y="1683009"/>
            <a:ext cx="55007" cy="18335"/>
          </a:xfrm>
          <a:custGeom>
            <a:avLst/>
            <a:gdLst>
              <a:gd name="connsiteX0" fmla="*/ 35060 w 28575"/>
              <a:gd name="connsiteY0" fmla="*/ 5255 h 0"/>
              <a:gd name="connsiteX1" fmla="*/ 0 w 28575"/>
              <a:gd name="connsiteY1" fmla="*/ 263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>
                <a:moveTo>
                  <a:pt x="35060" y="5255"/>
                </a:moveTo>
                <a:lnTo>
                  <a:pt x="0" y="2639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D9C1320-3E72-42B4-9968-13A39D8E5166}"/>
              </a:ext>
            </a:extLst>
          </p:cNvPr>
          <p:cNvSpPr/>
          <p:nvPr/>
        </p:nvSpPr>
        <p:spPr>
          <a:xfrm>
            <a:off x="2562877" y="1881719"/>
            <a:ext cx="18335" cy="55007"/>
          </a:xfrm>
          <a:custGeom>
            <a:avLst/>
            <a:gdLst>
              <a:gd name="connsiteX0" fmla="*/ 5188 w 9525"/>
              <a:gd name="connsiteY0" fmla="*/ 0 h 28575"/>
              <a:gd name="connsiteX1" fmla="*/ 6110 w 9525"/>
              <a:gd name="connsiteY1" fmla="*/ 35144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28575">
                <a:moveTo>
                  <a:pt x="5188" y="0"/>
                </a:moveTo>
                <a:lnTo>
                  <a:pt x="6110" y="35144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AF28698A-54EA-4C93-A683-120F2E63000F}"/>
              </a:ext>
            </a:extLst>
          </p:cNvPr>
          <p:cNvSpPr/>
          <p:nvPr/>
        </p:nvSpPr>
        <p:spPr>
          <a:xfrm>
            <a:off x="2696271" y="1824640"/>
            <a:ext cx="55007" cy="36671"/>
          </a:xfrm>
          <a:custGeom>
            <a:avLst/>
            <a:gdLst>
              <a:gd name="connsiteX0" fmla="*/ 2736 w 28575"/>
              <a:gd name="connsiteY0" fmla="*/ 0 h 19050"/>
              <a:gd name="connsiteX1" fmla="*/ 29700 w 28575"/>
              <a:gd name="connsiteY1" fmla="*/ 22548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2736" y="0"/>
                </a:moveTo>
                <a:lnTo>
                  <a:pt x="29700" y="22548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678DD1E-36B5-4830-BAE8-8E43F67A279E}"/>
              </a:ext>
            </a:extLst>
          </p:cNvPr>
          <p:cNvSpPr/>
          <p:nvPr/>
        </p:nvSpPr>
        <p:spPr>
          <a:xfrm>
            <a:off x="2747155" y="1673236"/>
            <a:ext cx="55007" cy="18335"/>
          </a:xfrm>
          <a:custGeom>
            <a:avLst/>
            <a:gdLst>
              <a:gd name="connsiteX0" fmla="*/ 0 w 28575"/>
              <a:gd name="connsiteY0" fmla="*/ 8659 h 9525"/>
              <a:gd name="connsiteX1" fmla="*/ 34972 w 28575"/>
              <a:gd name="connsiteY1" fmla="*/ 510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9525">
                <a:moveTo>
                  <a:pt x="0" y="8659"/>
                </a:moveTo>
                <a:lnTo>
                  <a:pt x="34972" y="5103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A93E289-DA32-4CA4-A985-2540946FC0C9}"/>
              </a:ext>
            </a:extLst>
          </p:cNvPr>
          <p:cNvSpPr/>
          <p:nvPr/>
        </p:nvSpPr>
        <p:spPr>
          <a:xfrm>
            <a:off x="2678031" y="1507507"/>
            <a:ext cx="36671" cy="55007"/>
          </a:xfrm>
          <a:custGeom>
            <a:avLst/>
            <a:gdLst>
              <a:gd name="connsiteX0" fmla="*/ 0 w 19050"/>
              <a:gd name="connsiteY0" fmla="*/ 29700 h 28575"/>
              <a:gd name="connsiteX1" fmla="*/ 22541 w 19050"/>
              <a:gd name="connsiteY1" fmla="*/ 273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050" h="28575">
                <a:moveTo>
                  <a:pt x="0" y="29700"/>
                </a:moveTo>
                <a:lnTo>
                  <a:pt x="22541" y="2735"/>
                </a:lnTo>
              </a:path>
            </a:pathLst>
          </a:custGeom>
          <a:noFill/>
          <a:ln w="901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974E055-7DEF-4DF9-806C-090D4C330525}"/>
              </a:ext>
            </a:extLst>
          </p:cNvPr>
          <p:cNvSpPr/>
          <p:nvPr/>
        </p:nvSpPr>
        <p:spPr>
          <a:xfrm>
            <a:off x="2516708" y="1510176"/>
            <a:ext cx="18335" cy="18335"/>
          </a:xfrm>
          <a:custGeom>
            <a:avLst/>
            <a:gdLst>
              <a:gd name="connsiteX0" fmla="*/ 5779 w 0"/>
              <a:gd name="connsiteY0" fmla="*/ 13298 h 9525"/>
              <a:gd name="connsiteX1" fmla="*/ 1883 w 0"/>
              <a:gd name="connsiteY1" fmla="*/ 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5779" y="13298"/>
                </a:moveTo>
                <a:lnTo>
                  <a:pt x="1883" y="0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F0BD3A1-B9AA-4F73-9982-92F761C41ACA}"/>
              </a:ext>
            </a:extLst>
          </p:cNvPr>
          <p:cNvSpPr/>
          <p:nvPr/>
        </p:nvSpPr>
        <p:spPr>
          <a:xfrm>
            <a:off x="2396606" y="1611890"/>
            <a:ext cx="18335" cy="18335"/>
          </a:xfrm>
          <a:custGeom>
            <a:avLst/>
            <a:gdLst>
              <a:gd name="connsiteX0" fmla="*/ 12500 w 9525"/>
              <a:gd name="connsiteY0" fmla="*/ 6634 h 0"/>
              <a:gd name="connsiteX1" fmla="*/ 718 w 95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>
                <a:moveTo>
                  <a:pt x="12500" y="6634"/>
                </a:moveTo>
                <a:lnTo>
                  <a:pt x="718" y="0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5069142-1691-4852-ACE4-E083C827D22C}"/>
              </a:ext>
            </a:extLst>
          </p:cNvPr>
          <p:cNvSpPr/>
          <p:nvPr/>
        </p:nvSpPr>
        <p:spPr>
          <a:xfrm>
            <a:off x="2492931" y="1865673"/>
            <a:ext cx="18335" cy="18335"/>
          </a:xfrm>
          <a:custGeom>
            <a:avLst/>
            <a:gdLst>
              <a:gd name="connsiteX0" fmla="*/ 5339 w 0"/>
              <a:gd name="connsiteY0" fmla="*/ 503 h 9525"/>
              <a:gd name="connsiteX1" fmla="*/ 0 w 0"/>
              <a:gd name="connsiteY1" fmla="*/ 1335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5339" y="503"/>
                </a:moveTo>
                <a:lnTo>
                  <a:pt x="0" y="13352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61D2AAA-752F-403C-B669-E0893B62CE80}"/>
              </a:ext>
            </a:extLst>
          </p:cNvPr>
          <p:cNvSpPr/>
          <p:nvPr/>
        </p:nvSpPr>
        <p:spPr>
          <a:xfrm>
            <a:off x="2636084" y="1864458"/>
            <a:ext cx="18335" cy="18335"/>
          </a:xfrm>
          <a:custGeom>
            <a:avLst/>
            <a:gdLst>
              <a:gd name="connsiteX0" fmla="*/ 1786 w 0"/>
              <a:gd name="connsiteY0" fmla="*/ 0 h 9525"/>
              <a:gd name="connsiteX1" fmla="*/ 6910 w 0"/>
              <a:gd name="connsiteY1" fmla="*/ 1282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1786" y="0"/>
                </a:moveTo>
                <a:lnTo>
                  <a:pt x="6910" y="12826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165E994-6CCA-4C73-BE74-73C97BCD0E82}"/>
              </a:ext>
            </a:extLst>
          </p:cNvPr>
          <p:cNvSpPr/>
          <p:nvPr/>
        </p:nvSpPr>
        <p:spPr>
          <a:xfrm>
            <a:off x="2730385" y="1759792"/>
            <a:ext cx="18335" cy="18335"/>
          </a:xfrm>
          <a:custGeom>
            <a:avLst/>
            <a:gdLst>
              <a:gd name="connsiteX0" fmla="*/ 368 w 9525"/>
              <a:gd name="connsiteY0" fmla="*/ 0 h 0"/>
              <a:gd name="connsiteX1" fmla="*/ 13105 w 9525"/>
              <a:gd name="connsiteY1" fmla="*/ 441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>
                <a:moveTo>
                  <a:pt x="368" y="0"/>
                </a:moveTo>
                <a:lnTo>
                  <a:pt x="13105" y="4412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3DA39FC-1AE7-475C-A712-324F1D475C96}"/>
              </a:ext>
            </a:extLst>
          </p:cNvPr>
          <p:cNvSpPr/>
          <p:nvPr/>
        </p:nvSpPr>
        <p:spPr>
          <a:xfrm>
            <a:off x="2719345" y="1603807"/>
            <a:ext cx="18335" cy="18335"/>
          </a:xfrm>
          <a:custGeom>
            <a:avLst/>
            <a:gdLst>
              <a:gd name="connsiteX0" fmla="*/ 0 w 9525"/>
              <a:gd name="connsiteY0" fmla="*/ 8255 h 9525"/>
              <a:gd name="connsiteX1" fmla="*/ 11912 w 9525"/>
              <a:gd name="connsiteY1" fmla="*/ 16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9525">
                <a:moveTo>
                  <a:pt x="0" y="8255"/>
                </a:moveTo>
                <a:lnTo>
                  <a:pt x="11912" y="1616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542465B-7A10-46C5-9650-372C753944D3}"/>
              </a:ext>
            </a:extLst>
          </p:cNvPr>
          <p:cNvSpPr/>
          <p:nvPr/>
        </p:nvSpPr>
        <p:spPr>
          <a:xfrm>
            <a:off x="2612300" y="1508151"/>
            <a:ext cx="18335" cy="18335"/>
          </a:xfrm>
          <a:custGeom>
            <a:avLst/>
            <a:gdLst>
              <a:gd name="connsiteX0" fmla="*/ 0 w 0"/>
              <a:gd name="connsiteY0" fmla="*/ 13748 h 9525"/>
              <a:gd name="connsiteX1" fmla="*/ 3092 w 0"/>
              <a:gd name="connsiteY1" fmla="*/ 15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525">
                <a:moveTo>
                  <a:pt x="0" y="13748"/>
                </a:moveTo>
                <a:lnTo>
                  <a:pt x="3092" y="153"/>
                </a:lnTo>
              </a:path>
            </a:pathLst>
          </a:custGeom>
          <a:noFill/>
          <a:ln w="796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51C1EA1-C600-462B-B80C-850F95CC7304}"/>
              </a:ext>
            </a:extLst>
          </p:cNvPr>
          <p:cNvSpPr/>
          <p:nvPr/>
        </p:nvSpPr>
        <p:spPr>
          <a:xfrm>
            <a:off x="598056" y="1734756"/>
            <a:ext cx="421716" cy="605071"/>
          </a:xfrm>
          <a:custGeom>
            <a:avLst/>
            <a:gdLst>
              <a:gd name="connsiteX0" fmla="*/ 0 w 219075"/>
              <a:gd name="connsiteY0" fmla="*/ 0 h 314325"/>
              <a:gd name="connsiteX1" fmla="*/ 223243 w 219075"/>
              <a:gd name="connsiteY1" fmla="*/ 323703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9075" h="314325">
                <a:moveTo>
                  <a:pt x="0" y="0"/>
                </a:moveTo>
                <a:lnTo>
                  <a:pt x="223243" y="323703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F594762-9701-4793-9EC6-4116488EB7C8}"/>
              </a:ext>
            </a:extLst>
          </p:cNvPr>
          <p:cNvSpPr/>
          <p:nvPr/>
        </p:nvSpPr>
        <p:spPr>
          <a:xfrm>
            <a:off x="567358" y="1708666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4EC6386-B5AE-4BB6-92EF-4C381A27C800}"/>
              </a:ext>
            </a:extLst>
          </p:cNvPr>
          <p:cNvSpPr/>
          <p:nvPr/>
        </p:nvSpPr>
        <p:spPr>
          <a:xfrm>
            <a:off x="1003238" y="2341762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8778F1D-F03A-40C7-A6F0-BB61DDFF55EF}"/>
              </a:ext>
            </a:extLst>
          </p:cNvPr>
          <p:cNvSpPr/>
          <p:nvPr/>
        </p:nvSpPr>
        <p:spPr>
          <a:xfrm>
            <a:off x="673264" y="1861380"/>
            <a:ext cx="55007" cy="36671"/>
          </a:xfrm>
          <a:custGeom>
            <a:avLst/>
            <a:gdLst>
              <a:gd name="connsiteX0" fmla="*/ 0 w 28575"/>
              <a:gd name="connsiteY0" fmla="*/ 21526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6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1593821-C65A-4402-B943-1882B76A867E}"/>
              </a:ext>
            </a:extLst>
          </p:cNvPr>
          <p:cNvSpPr/>
          <p:nvPr/>
        </p:nvSpPr>
        <p:spPr>
          <a:xfrm>
            <a:off x="782230" y="2022534"/>
            <a:ext cx="55007" cy="36671"/>
          </a:xfrm>
          <a:custGeom>
            <a:avLst/>
            <a:gdLst>
              <a:gd name="connsiteX0" fmla="*/ 0 w 28575"/>
              <a:gd name="connsiteY0" fmla="*/ 21526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6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DAB7130-114D-4A17-97C9-9045E1F7C14A}"/>
              </a:ext>
            </a:extLst>
          </p:cNvPr>
          <p:cNvSpPr/>
          <p:nvPr/>
        </p:nvSpPr>
        <p:spPr>
          <a:xfrm>
            <a:off x="886594" y="2183681"/>
            <a:ext cx="55007" cy="36671"/>
          </a:xfrm>
          <a:custGeom>
            <a:avLst/>
            <a:gdLst>
              <a:gd name="connsiteX0" fmla="*/ 0 w 28575"/>
              <a:gd name="connsiteY0" fmla="*/ 21529 h 19050"/>
              <a:gd name="connsiteX1" fmla="*/ 30297 w 28575"/>
              <a:gd name="connsiteY1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" h="19050">
                <a:moveTo>
                  <a:pt x="0" y="21529"/>
                </a:moveTo>
                <a:lnTo>
                  <a:pt x="30297" y="0"/>
                </a:lnTo>
              </a:path>
            </a:pathLst>
          </a:custGeom>
          <a:noFill/>
          <a:ln w="892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91807E9-A241-47BB-9DB6-D055F53113BE}"/>
              </a:ext>
            </a:extLst>
          </p:cNvPr>
          <p:cNvSpPr/>
          <p:nvPr/>
        </p:nvSpPr>
        <p:spPr>
          <a:xfrm>
            <a:off x="1126751" y="1818893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9D66C5E-4F23-4CE4-BFFF-BDA5681ED660}"/>
              </a:ext>
            </a:extLst>
          </p:cNvPr>
          <p:cNvSpPr/>
          <p:nvPr/>
        </p:nvSpPr>
        <p:spPr>
          <a:xfrm>
            <a:off x="2392428" y="1734920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6EE5294B-7DDA-436D-B49F-06932D4D4B71}"/>
              </a:ext>
            </a:extLst>
          </p:cNvPr>
          <p:cNvSpPr/>
          <p:nvPr/>
        </p:nvSpPr>
        <p:spPr>
          <a:xfrm>
            <a:off x="1563411" y="1820034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7AAE6591-CB7B-4318-BD41-327B5C96A26C}"/>
              </a:ext>
            </a:extLst>
          </p:cNvPr>
          <p:cNvSpPr/>
          <p:nvPr/>
        </p:nvSpPr>
        <p:spPr>
          <a:xfrm>
            <a:off x="1967067" y="2366415"/>
            <a:ext cx="91678" cy="91678"/>
          </a:xfrm>
          <a:custGeom>
            <a:avLst/>
            <a:gdLst>
              <a:gd name="connsiteX0" fmla="*/ 51027 w 47625"/>
              <a:gd name="connsiteY0" fmla="*/ 25513 h 47625"/>
              <a:gd name="connsiteX1" fmla="*/ 25513 w 47625"/>
              <a:gd name="connsiteY1" fmla="*/ 0 h 47625"/>
              <a:gd name="connsiteX2" fmla="*/ 0 w 47625"/>
              <a:gd name="connsiteY2" fmla="*/ 25513 h 47625"/>
              <a:gd name="connsiteX3" fmla="*/ 25513 w 47625"/>
              <a:gd name="connsiteY3" fmla="*/ 51027 h 47625"/>
              <a:gd name="connsiteX4" fmla="*/ 51027 w 47625"/>
              <a:gd name="connsiteY4" fmla="*/ 25513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25" h="47625">
                <a:moveTo>
                  <a:pt x="51027" y="25513"/>
                </a:moveTo>
                <a:cubicBezTo>
                  <a:pt x="51027" y="11423"/>
                  <a:pt x="39604" y="0"/>
                  <a:pt x="25513" y="0"/>
                </a:cubicBezTo>
                <a:cubicBezTo>
                  <a:pt x="11423" y="0"/>
                  <a:pt x="0" y="11423"/>
                  <a:pt x="0" y="25513"/>
                </a:cubicBezTo>
                <a:cubicBezTo>
                  <a:pt x="0" y="39604"/>
                  <a:pt x="11423" y="51027"/>
                  <a:pt x="25513" y="51027"/>
                </a:cubicBezTo>
                <a:cubicBezTo>
                  <a:pt x="39604" y="51027"/>
                  <a:pt x="51027" y="39604"/>
                  <a:pt x="51027" y="25513"/>
                </a:cubicBezTo>
                <a:close/>
              </a:path>
            </a:pathLst>
          </a:custGeom>
          <a:solidFill>
            <a:srgbClr val="FFFFFF"/>
          </a:solidFill>
          <a:ln w="9573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525D0001-F66D-45FA-9E6D-013731A5A004}"/>
              </a:ext>
            </a:extLst>
          </p:cNvPr>
          <p:cNvSpPr/>
          <p:nvPr/>
        </p:nvSpPr>
        <p:spPr>
          <a:xfrm>
            <a:off x="206907" y="1314553"/>
            <a:ext cx="2621972" cy="1393496"/>
          </a:xfrm>
          <a:custGeom>
            <a:avLst/>
            <a:gdLst>
              <a:gd name="connsiteX0" fmla="*/ 0 w 1362075"/>
              <a:gd name="connsiteY0" fmla="*/ 0 h 723900"/>
              <a:gd name="connsiteX1" fmla="*/ 1367285 w 1362075"/>
              <a:gd name="connsiteY1" fmla="*/ 0 h 723900"/>
              <a:gd name="connsiteX2" fmla="*/ 1367285 w 1362075"/>
              <a:gd name="connsiteY2" fmla="*/ 731523 h 723900"/>
              <a:gd name="connsiteX3" fmla="*/ 0 w 1362075"/>
              <a:gd name="connsiteY3" fmla="*/ 731523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075" h="723900">
                <a:moveTo>
                  <a:pt x="0" y="0"/>
                </a:moveTo>
                <a:lnTo>
                  <a:pt x="1367285" y="0"/>
                </a:lnTo>
                <a:lnTo>
                  <a:pt x="1367285" y="731523"/>
                </a:lnTo>
                <a:lnTo>
                  <a:pt x="0" y="731523"/>
                </a:lnTo>
                <a:close/>
              </a:path>
            </a:pathLst>
          </a:custGeom>
          <a:noFill/>
          <a:ln w="9518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C61A71-A790-44B1-AFB0-EABDBAEE9F79}"/>
              </a:ext>
            </a:extLst>
          </p:cNvPr>
          <p:cNvGrpSpPr/>
          <p:nvPr/>
        </p:nvGrpSpPr>
        <p:grpSpPr>
          <a:xfrm>
            <a:off x="192198" y="3046650"/>
            <a:ext cx="2621972" cy="1393496"/>
            <a:chOff x="604607" y="4062200"/>
            <a:chExt cx="3495962" cy="185799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0666714-5EC2-40EA-99ED-740569B62886}"/>
                </a:ext>
              </a:extLst>
            </p:cNvPr>
            <p:cNvSpPr/>
            <p:nvPr/>
          </p:nvSpPr>
          <p:spPr>
            <a:xfrm>
              <a:off x="699447" y="5027212"/>
              <a:ext cx="586735" cy="537840"/>
            </a:xfrm>
            <a:custGeom>
              <a:avLst/>
              <a:gdLst>
                <a:gd name="connsiteX0" fmla="*/ 125046 w 228600"/>
                <a:gd name="connsiteY0" fmla="*/ 11619 h 209550"/>
                <a:gd name="connsiteX1" fmla="*/ 202810 w 228600"/>
                <a:gd name="connsiteY1" fmla="*/ 80016 h 209550"/>
                <a:gd name="connsiteX2" fmla="*/ 210077 w 228600"/>
                <a:gd name="connsiteY2" fmla="*/ 172201 h 209550"/>
                <a:gd name="connsiteX3" fmla="*/ 0 w 228600"/>
                <a:gd name="connsiteY3" fmla="*/ 18756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209550">
                  <a:moveTo>
                    <a:pt x="125046" y="11619"/>
                  </a:moveTo>
                  <a:cubicBezTo>
                    <a:pt x="125046" y="11619"/>
                    <a:pt x="175362" y="27650"/>
                    <a:pt x="202810" y="80016"/>
                  </a:cubicBezTo>
                  <a:cubicBezTo>
                    <a:pt x="230258" y="132382"/>
                    <a:pt x="210077" y="172201"/>
                    <a:pt x="210077" y="172201"/>
                  </a:cubicBezTo>
                  <a:lnTo>
                    <a:pt x="0" y="187560"/>
                  </a:lnTo>
                  <a:close/>
                </a:path>
              </a:pathLst>
            </a:custGeom>
            <a:solidFill>
              <a:srgbClr val="D3D7CF"/>
            </a:solidFill>
            <a:ln w="691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3168D36-50D3-40B5-BE3A-04DD118061CE}"/>
                </a:ext>
              </a:extLst>
            </p:cNvPr>
            <p:cNvSpPr/>
            <p:nvPr/>
          </p:nvSpPr>
          <p:spPr>
            <a:xfrm>
              <a:off x="988800" y="5133782"/>
              <a:ext cx="220026" cy="293367"/>
            </a:xfrm>
            <a:custGeom>
              <a:avLst/>
              <a:gdLst>
                <a:gd name="connsiteX0" fmla="*/ 66075 w 85725"/>
                <a:gd name="connsiteY0" fmla="*/ 40142 h 114300"/>
                <a:gd name="connsiteX1" fmla="*/ 19637 w 85725"/>
                <a:gd name="connsiteY1" fmla="*/ 18378 h 114300"/>
                <a:gd name="connsiteX2" fmla="*/ 26802 w 85725"/>
                <a:gd name="connsiteY2" fmla="*/ 76899 h 114300"/>
                <a:gd name="connsiteX3" fmla="*/ 73240 w 85725"/>
                <a:gd name="connsiteY3" fmla="*/ 98663 h 114300"/>
                <a:gd name="connsiteX4" fmla="*/ 66075 w 85725"/>
                <a:gd name="connsiteY4" fmla="*/ 40142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114300">
                  <a:moveTo>
                    <a:pt x="66075" y="40142"/>
                  </a:moveTo>
                  <a:cubicBezTo>
                    <a:pt x="51273" y="17972"/>
                    <a:pt x="30482" y="8228"/>
                    <a:pt x="19637" y="18378"/>
                  </a:cubicBezTo>
                  <a:cubicBezTo>
                    <a:pt x="8792" y="28528"/>
                    <a:pt x="11999" y="54728"/>
                    <a:pt x="26802" y="76899"/>
                  </a:cubicBezTo>
                  <a:cubicBezTo>
                    <a:pt x="41604" y="99069"/>
                    <a:pt x="62395" y="108813"/>
                    <a:pt x="73240" y="98663"/>
                  </a:cubicBezTo>
                  <a:cubicBezTo>
                    <a:pt x="84085" y="88513"/>
                    <a:pt x="80877" y="62312"/>
                    <a:pt x="66075" y="40142"/>
                  </a:cubicBezTo>
                  <a:close/>
                </a:path>
              </a:pathLst>
            </a:custGeom>
            <a:solidFill>
              <a:srgbClr val="FFFFFF"/>
            </a:solidFill>
            <a:ln w="4556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A1953D1-36ED-46E3-8543-745EFC986BAD}"/>
                </a:ext>
              </a:extLst>
            </p:cNvPr>
            <p:cNvSpPr/>
            <p:nvPr/>
          </p:nvSpPr>
          <p:spPr>
            <a:xfrm>
              <a:off x="1062285" y="5205717"/>
              <a:ext cx="97789" cy="97789"/>
            </a:xfrm>
            <a:custGeom>
              <a:avLst/>
              <a:gdLst>
                <a:gd name="connsiteX0" fmla="*/ 37181 w 38100"/>
                <a:gd name="connsiteY0" fmla="*/ 18825 h 38100"/>
                <a:gd name="connsiteX1" fmla="*/ 15618 w 38100"/>
                <a:gd name="connsiteY1" fmla="*/ 4932 h 38100"/>
                <a:gd name="connsiteX2" fmla="*/ 5946 w 38100"/>
                <a:gd name="connsiteY2" fmla="*/ 28690 h 38100"/>
                <a:gd name="connsiteX3" fmla="*/ 27509 w 38100"/>
                <a:gd name="connsiteY3" fmla="*/ 42583 h 38100"/>
                <a:gd name="connsiteX4" fmla="*/ 37181 w 38100"/>
                <a:gd name="connsiteY4" fmla="*/ 1882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7181" y="18825"/>
                  </a:moveTo>
                  <a:cubicBezTo>
                    <a:pt x="33897" y="8428"/>
                    <a:pt x="24243" y="2208"/>
                    <a:pt x="15618" y="4932"/>
                  </a:cubicBezTo>
                  <a:cubicBezTo>
                    <a:pt x="6992" y="7657"/>
                    <a:pt x="2662" y="18293"/>
                    <a:pt x="5946" y="28690"/>
                  </a:cubicBezTo>
                  <a:cubicBezTo>
                    <a:pt x="9229" y="39087"/>
                    <a:pt x="18883" y="45307"/>
                    <a:pt x="27509" y="42583"/>
                  </a:cubicBezTo>
                  <a:cubicBezTo>
                    <a:pt x="36134" y="39859"/>
                    <a:pt x="40465" y="29222"/>
                    <a:pt x="37181" y="18825"/>
                  </a:cubicBezTo>
                  <a:close/>
                </a:path>
              </a:pathLst>
            </a:custGeom>
            <a:solidFill>
              <a:srgbClr val="000000"/>
            </a:solidFill>
            <a:ln w="5548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35C70AC-B86F-40E2-BC79-04696C0C0C29}"/>
                </a:ext>
              </a:extLst>
            </p:cNvPr>
            <p:cNvSpPr/>
            <p:nvPr/>
          </p:nvSpPr>
          <p:spPr>
            <a:xfrm>
              <a:off x="1730151" y="4141953"/>
              <a:ext cx="806761" cy="831208"/>
            </a:xfrm>
            <a:custGeom>
              <a:avLst/>
              <a:gdLst>
                <a:gd name="connsiteX0" fmla="*/ 319827 w 314325"/>
                <a:gd name="connsiteY0" fmla="*/ 162617 h 323850"/>
                <a:gd name="connsiteX1" fmla="*/ 159913 w 314325"/>
                <a:gd name="connsiteY1" fmla="*/ 0 h 323850"/>
                <a:gd name="connsiteX2" fmla="*/ 0 w 314325"/>
                <a:gd name="connsiteY2" fmla="*/ 162617 h 323850"/>
                <a:gd name="connsiteX3" fmla="*/ 159913 w 314325"/>
                <a:gd name="connsiteY3" fmla="*/ 325235 h 323850"/>
                <a:gd name="connsiteX4" fmla="*/ 319827 w 314325"/>
                <a:gd name="connsiteY4" fmla="*/ 162617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325" h="323850">
                  <a:moveTo>
                    <a:pt x="319827" y="162617"/>
                  </a:moveTo>
                  <a:cubicBezTo>
                    <a:pt x="319827" y="72806"/>
                    <a:pt x="248231" y="0"/>
                    <a:pt x="159913" y="0"/>
                  </a:cubicBezTo>
                  <a:cubicBezTo>
                    <a:pt x="71596" y="0"/>
                    <a:pt x="0" y="72806"/>
                    <a:pt x="0" y="162617"/>
                  </a:cubicBezTo>
                  <a:cubicBezTo>
                    <a:pt x="0" y="252429"/>
                    <a:pt x="71596" y="325235"/>
                    <a:pt x="159913" y="325235"/>
                  </a:cubicBezTo>
                  <a:cubicBezTo>
                    <a:pt x="248231" y="325235"/>
                    <a:pt x="319827" y="252429"/>
                    <a:pt x="319827" y="162617"/>
                  </a:cubicBezTo>
                  <a:close/>
                </a:path>
              </a:pathLst>
            </a:custGeom>
            <a:solidFill>
              <a:srgbClr val="000000">
                <a:alpha val="24000"/>
              </a:srgbClr>
            </a:solidFill>
            <a:ln w="0" cap="flat">
              <a:solidFill>
                <a:srgbClr val="000400">
                  <a:alpha val="44000"/>
                </a:srgbClr>
              </a:solidFill>
              <a:prstDash val="solid"/>
              <a:miter/>
              <a:headEnd type="none" w="med" len="med"/>
              <a:tailEnd type="arrow" w="med" len="med"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55E20FF-3982-4E8D-BA1F-0C8ABF79B78A}"/>
                </a:ext>
              </a:extLst>
            </p:cNvPr>
            <p:cNvSpPr/>
            <p:nvPr/>
          </p:nvSpPr>
          <p:spPr>
            <a:xfrm>
              <a:off x="2763180" y="5563043"/>
              <a:ext cx="831208" cy="268920"/>
            </a:xfrm>
            <a:custGeom>
              <a:avLst/>
              <a:gdLst>
                <a:gd name="connsiteX0" fmla="*/ 278581 w 323850"/>
                <a:gd name="connsiteY0" fmla="*/ 108631 h 104775"/>
                <a:gd name="connsiteX1" fmla="*/ 326419 w 323850"/>
                <a:gd name="connsiteY1" fmla="*/ 70261 h 104775"/>
                <a:gd name="connsiteX2" fmla="*/ 326419 w 323850"/>
                <a:gd name="connsiteY2" fmla="*/ 38370 h 104775"/>
                <a:gd name="connsiteX3" fmla="*/ 278581 w 323850"/>
                <a:gd name="connsiteY3" fmla="*/ 0 h 104775"/>
                <a:gd name="connsiteX4" fmla="*/ 47838 w 323850"/>
                <a:gd name="connsiteY4" fmla="*/ 0 h 104775"/>
                <a:gd name="connsiteX5" fmla="*/ 0 w 323850"/>
                <a:gd name="connsiteY5" fmla="*/ 38370 h 104775"/>
                <a:gd name="connsiteX6" fmla="*/ 0 w 323850"/>
                <a:gd name="connsiteY6" fmla="*/ 70261 h 104775"/>
                <a:gd name="connsiteX7" fmla="*/ 47838 w 323850"/>
                <a:gd name="connsiteY7" fmla="*/ 10863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850" h="104775">
                  <a:moveTo>
                    <a:pt x="278581" y="108631"/>
                  </a:moveTo>
                  <a:cubicBezTo>
                    <a:pt x="305001" y="108631"/>
                    <a:pt x="326419" y="91452"/>
                    <a:pt x="326419" y="70261"/>
                  </a:cubicBezTo>
                  <a:lnTo>
                    <a:pt x="326419" y="38370"/>
                  </a:lnTo>
                  <a:cubicBezTo>
                    <a:pt x="326419" y="17179"/>
                    <a:pt x="305001" y="0"/>
                    <a:pt x="278581" y="0"/>
                  </a:cubicBezTo>
                  <a:lnTo>
                    <a:pt x="47838" y="0"/>
                  </a:lnTo>
                  <a:cubicBezTo>
                    <a:pt x="21418" y="0"/>
                    <a:pt x="0" y="17179"/>
                    <a:pt x="0" y="38370"/>
                  </a:cubicBezTo>
                  <a:lnTo>
                    <a:pt x="0" y="70261"/>
                  </a:lnTo>
                  <a:cubicBezTo>
                    <a:pt x="0" y="91452"/>
                    <a:pt x="21418" y="108631"/>
                    <a:pt x="47838" y="108631"/>
                  </a:cubicBezTo>
                  <a:close/>
                </a:path>
              </a:pathLst>
            </a:custGeom>
            <a:solidFill>
              <a:srgbClr val="36511D">
                <a:alpha val="15000"/>
              </a:srgbClr>
            </a:solidFill>
            <a:ln w="25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3E7F6A-8DEE-44F1-BBBF-6404468FDCDC}"/>
                </a:ext>
              </a:extLst>
            </p:cNvPr>
            <p:cNvSpPr/>
            <p:nvPr/>
          </p:nvSpPr>
          <p:spPr>
            <a:xfrm>
              <a:off x="3512752" y="4380041"/>
              <a:ext cx="464499" cy="464499"/>
            </a:xfrm>
            <a:custGeom>
              <a:avLst/>
              <a:gdLst>
                <a:gd name="connsiteX0" fmla="*/ 102613 w 180975"/>
                <a:gd name="connsiteY0" fmla="*/ 11937 h 180975"/>
                <a:gd name="connsiteX1" fmla="*/ 11937 w 180975"/>
                <a:gd name="connsiteY1" fmla="*/ 78733 h 180975"/>
                <a:gd name="connsiteX2" fmla="*/ 78739 w 180975"/>
                <a:gd name="connsiteY2" fmla="*/ 169409 h 180975"/>
                <a:gd name="connsiteX3" fmla="*/ 169409 w 180975"/>
                <a:gd name="connsiteY3" fmla="*/ 102606 h 180975"/>
                <a:gd name="connsiteX4" fmla="*/ 102613 w 180975"/>
                <a:gd name="connsiteY4" fmla="*/ 1193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02613" y="11937"/>
                  </a:moveTo>
                  <a:cubicBezTo>
                    <a:pt x="59125" y="5344"/>
                    <a:pt x="18529" y="35251"/>
                    <a:pt x="11937" y="78733"/>
                  </a:cubicBezTo>
                  <a:cubicBezTo>
                    <a:pt x="5344" y="122220"/>
                    <a:pt x="35252" y="162816"/>
                    <a:pt x="78739" y="169409"/>
                  </a:cubicBezTo>
                  <a:cubicBezTo>
                    <a:pt x="122220" y="176001"/>
                    <a:pt x="162816" y="146093"/>
                    <a:pt x="169409" y="102606"/>
                  </a:cubicBezTo>
                  <a:cubicBezTo>
                    <a:pt x="176001" y="59125"/>
                    <a:pt x="146094" y="18529"/>
                    <a:pt x="102613" y="11937"/>
                  </a:cubicBezTo>
                  <a:close/>
                </a:path>
              </a:pathLst>
            </a:custGeom>
            <a:solidFill>
              <a:srgbClr val="E9B96E"/>
            </a:solidFill>
            <a:ln w="65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2143CF7-BCD0-41A0-AF2E-1EAD313E5899}"/>
                </a:ext>
              </a:extLst>
            </p:cNvPr>
            <p:cNvSpPr/>
            <p:nvPr/>
          </p:nvSpPr>
          <p:spPr>
            <a:xfrm>
              <a:off x="3749291" y="4284340"/>
              <a:ext cx="24446" cy="73343"/>
            </a:xfrm>
            <a:custGeom>
              <a:avLst/>
              <a:gdLst>
                <a:gd name="connsiteX0" fmla="*/ 878 w 0"/>
                <a:gd name="connsiteY0" fmla="*/ 34884 h 28575"/>
                <a:gd name="connsiteX1" fmla="*/ 5268 w 0"/>
                <a:gd name="connsiteY1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8575">
                  <a:moveTo>
                    <a:pt x="878" y="34884"/>
                  </a:moveTo>
                  <a:lnTo>
                    <a:pt x="5268" y="0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F282898-59FD-4B35-94E8-8CFFA45308E5}"/>
                </a:ext>
              </a:extLst>
            </p:cNvPr>
            <p:cNvSpPr/>
            <p:nvPr/>
          </p:nvSpPr>
          <p:spPr>
            <a:xfrm>
              <a:off x="3533775" y="4360041"/>
              <a:ext cx="73343" cy="48894"/>
            </a:xfrm>
            <a:custGeom>
              <a:avLst/>
              <a:gdLst>
                <a:gd name="connsiteX0" fmla="*/ 25716 w 28575"/>
                <a:gd name="connsiteY0" fmla="*/ 27274 h 19050"/>
                <a:gd name="connsiteX1" fmla="*/ 3544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25716" y="27274"/>
                  </a:moveTo>
                  <a:lnTo>
                    <a:pt x="3544" y="0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8E708EB-0D1E-4D04-B6FF-D57293441FF9}"/>
                </a:ext>
              </a:extLst>
            </p:cNvPr>
            <p:cNvSpPr/>
            <p:nvPr/>
          </p:nvSpPr>
          <p:spPr>
            <a:xfrm>
              <a:off x="3421782" y="4583789"/>
              <a:ext cx="73343" cy="24446"/>
            </a:xfrm>
            <a:custGeom>
              <a:avLst/>
              <a:gdLst>
                <a:gd name="connsiteX0" fmla="*/ 35060 w 28575"/>
                <a:gd name="connsiteY0" fmla="*/ 5255 h 0"/>
                <a:gd name="connsiteX1" fmla="*/ 0 w 28575"/>
                <a:gd name="connsiteY1" fmla="*/ 263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>
                  <a:moveTo>
                    <a:pt x="35060" y="5255"/>
                  </a:moveTo>
                  <a:lnTo>
                    <a:pt x="0" y="2639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548DFCB-ECEA-4BFB-92EB-8C3C3F3CA11E}"/>
                </a:ext>
              </a:extLst>
            </p:cNvPr>
            <p:cNvSpPr/>
            <p:nvPr/>
          </p:nvSpPr>
          <p:spPr>
            <a:xfrm>
              <a:off x="3734540" y="4848734"/>
              <a:ext cx="24446" cy="73343"/>
            </a:xfrm>
            <a:custGeom>
              <a:avLst/>
              <a:gdLst>
                <a:gd name="connsiteX0" fmla="*/ 5188 w 9525"/>
                <a:gd name="connsiteY0" fmla="*/ 0 h 28575"/>
                <a:gd name="connsiteX1" fmla="*/ 6110 w 9525"/>
                <a:gd name="connsiteY1" fmla="*/ 35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5188" y="0"/>
                  </a:moveTo>
                  <a:lnTo>
                    <a:pt x="6110" y="35144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C720B5B-0EFF-4FDB-883C-6A9F998DE1B0}"/>
                </a:ext>
              </a:extLst>
            </p:cNvPr>
            <p:cNvSpPr/>
            <p:nvPr/>
          </p:nvSpPr>
          <p:spPr>
            <a:xfrm>
              <a:off x="3912399" y="4772630"/>
              <a:ext cx="73343" cy="48894"/>
            </a:xfrm>
            <a:custGeom>
              <a:avLst/>
              <a:gdLst>
                <a:gd name="connsiteX0" fmla="*/ 2736 w 28575"/>
                <a:gd name="connsiteY0" fmla="*/ 0 h 19050"/>
                <a:gd name="connsiteX1" fmla="*/ 29700 w 28575"/>
                <a:gd name="connsiteY1" fmla="*/ 2254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2736" y="0"/>
                  </a:moveTo>
                  <a:lnTo>
                    <a:pt x="29700" y="22548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B65955A-03AC-4E7C-8055-A94684AFC23F}"/>
                </a:ext>
              </a:extLst>
            </p:cNvPr>
            <p:cNvSpPr/>
            <p:nvPr/>
          </p:nvSpPr>
          <p:spPr>
            <a:xfrm>
              <a:off x="3980245" y="4570757"/>
              <a:ext cx="73343" cy="24446"/>
            </a:xfrm>
            <a:custGeom>
              <a:avLst/>
              <a:gdLst>
                <a:gd name="connsiteX0" fmla="*/ 0 w 28575"/>
                <a:gd name="connsiteY0" fmla="*/ 8659 h 9525"/>
                <a:gd name="connsiteX1" fmla="*/ 34972 w 28575"/>
                <a:gd name="connsiteY1" fmla="*/ 510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8659"/>
                  </a:moveTo>
                  <a:lnTo>
                    <a:pt x="34972" y="5103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BBDA9DB-A1EA-4695-9F16-DCF0B0107626}"/>
                </a:ext>
              </a:extLst>
            </p:cNvPr>
            <p:cNvSpPr/>
            <p:nvPr/>
          </p:nvSpPr>
          <p:spPr>
            <a:xfrm>
              <a:off x="3888081" y="4349785"/>
              <a:ext cx="48894" cy="73343"/>
            </a:xfrm>
            <a:custGeom>
              <a:avLst/>
              <a:gdLst>
                <a:gd name="connsiteX0" fmla="*/ 0 w 19050"/>
                <a:gd name="connsiteY0" fmla="*/ 29700 h 28575"/>
                <a:gd name="connsiteX1" fmla="*/ 22541 w 19050"/>
                <a:gd name="connsiteY1" fmla="*/ 273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28575">
                  <a:moveTo>
                    <a:pt x="0" y="29700"/>
                  </a:moveTo>
                  <a:lnTo>
                    <a:pt x="22541" y="2735"/>
                  </a:lnTo>
                </a:path>
              </a:pathLst>
            </a:custGeom>
            <a:noFill/>
            <a:ln w="901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EA72D07-EE4C-4BBB-A6EB-E5706ECE94F9}"/>
                </a:ext>
              </a:extLst>
            </p:cNvPr>
            <p:cNvSpPr/>
            <p:nvPr/>
          </p:nvSpPr>
          <p:spPr>
            <a:xfrm>
              <a:off x="3672981" y="4353345"/>
              <a:ext cx="24446" cy="24446"/>
            </a:xfrm>
            <a:custGeom>
              <a:avLst/>
              <a:gdLst>
                <a:gd name="connsiteX0" fmla="*/ 5779 w 0"/>
                <a:gd name="connsiteY0" fmla="*/ 13298 h 9525"/>
                <a:gd name="connsiteX1" fmla="*/ 1883 w 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5779" y="13298"/>
                  </a:moveTo>
                  <a:lnTo>
                    <a:pt x="1883" y="0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5C4E2FD-544F-432D-894E-FF13DF77EB4E}"/>
                </a:ext>
              </a:extLst>
            </p:cNvPr>
            <p:cNvSpPr/>
            <p:nvPr/>
          </p:nvSpPr>
          <p:spPr>
            <a:xfrm>
              <a:off x="3512847" y="4488963"/>
              <a:ext cx="24446" cy="24446"/>
            </a:xfrm>
            <a:custGeom>
              <a:avLst/>
              <a:gdLst>
                <a:gd name="connsiteX0" fmla="*/ 12500 w 9525"/>
                <a:gd name="connsiteY0" fmla="*/ 6634 h 0"/>
                <a:gd name="connsiteX1" fmla="*/ 718 w 95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>
                  <a:moveTo>
                    <a:pt x="12500" y="6634"/>
                  </a:moveTo>
                  <a:lnTo>
                    <a:pt x="718" y="0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C9F8F7F-10F5-406B-8FBC-AD13979447F4}"/>
                </a:ext>
              </a:extLst>
            </p:cNvPr>
            <p:cNvSpPr/>
            <p:nvPr/>
          </p:nvSpPr>
          <p:spPr>
            <a:xfrm>
              <a:off x="3641280" y="4827340"/>
              <a:ext cx="24446" cy="24446"/>
            </a:xfrm>
            <a:custGeom>
              <a:avLst/>
              <a:gdLst>
                <a:gd name="connsiteX0" fmla="*/ 5339 w 0"/>
                <a:gd name="connsiteY0" fmla="*/ 503 h 9525"/>
                <a:gd name="connsiteX1" fmla="*/ 0 w 0"/>
                <a:gd name="connsiteY1" fmla="*/ 1335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5339" y="503"/>
                  </a:moveTo>
                  <a:lnTo>
                    <a:pt x="0" y="13352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7230B14-D5F5-4136-BF6F-BFB9A460A670}"/>
                </a:ext>
              </a:extLst>
            </p:cNvPr>
            <p:cNvSpPr/>
            <p:nvPr/>
          </p:nvSpPr>
          <p:spPr>
            <a:xfrm>
              <a:off x="3832149" y="4825721"/>
              <a:ext cx="24446" cy="24446"/>
            </a:xfrm>
            <a:custGeom>
              <a:avLst/>
              <a:gdLst>
                <a:gd name="connsiteX0" fmla="*/ 1786 w 0"/>
                <a:gd name="connsiteY0" fmla="*/ 0 h 9525"/>
                <a:gd name="connsiteX1" fmla="*/ 6910 w 0"/>
                <a:gd name="connsiteY1" fmla="*/ 1282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1786" y="0"/>
                  </a:moveTo>
                  <a:lnTo>
                    <a:pt x="6910" y="12826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C4BE7D-D594-4407-818C-BF65646D2A52}"/>
                </a:ext>
              </a:extLst>
            </p:cNvPr>
            <p:cNvSpPr/>
            <p:nvPr/>
          </p:nvSpPr>
          <p:spPr>
            <a:xfrm>
              <a:off x="3957886" y="4686166"/>
              <a:ext cx="24446" cy="24446"/>
            </a:xfrm>
            <a:custGeom>
              <a:avLst/>
              <a:gdLst>
                <a:gd name="connsiteX0" fmla="*/ 368 w 9525"/>
                <a:gd name="connsiteY0" fmla="*/ 0 h 0"/>
                <a:gd name="connsiteX1" fmla="*/ 13105 w 9525"/>
                <a:gd name="connsiteY1" fmla="*/ 441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>
                  <a:moveTo>
                    <a:pt x="368" y="0"/>
                  </a:moveTo>
                  <a:lnTo>
                    <a:pt x="13105" y="4412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A292238-3613-4E3D-8CC1-1EFB1EA0235A}"/>
                </a:ext>
              </a:extLst>
            </p:cNvPr>
            <p:cNvSpPr/>
            <p:nvPr/>
          </p:nvSpPr>
          <p:spPr>
            <a:xfrm>
              <a:off x="3943166" y="4478187"/>
              <a:ext cx="24446" cy="24446"/>
            </a:xfrm>
            <a:custGeom>
              <a:avLst/>
              <a:gdLst>
                <a:gd name="connsiteX0" fmla="*/ 0 w 9525"/>
                <a:gd name="connsiteY0" fmla="*/ 8255 h 9525"/>
                <a:gd name="connsiteX1" fmla="*/ 11912 w 9525"/>
                <a:gd name="connsiteY1" fmla="*/ 161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0" y="8255"/>
                  </a:moveTo>
                  <a:lnTo>
                    <a:pt x="11912" y="1616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DB4D3FA-C363-40A4-9FDE-658C8AA92617}"/>
                </a:ext>
              </a:extLst>
            </p:cNvPr>
            <p:cNvSpPr/>
            <p:nvPr/>
          </p:nvSpPr>
          <p:spPr>
            <a:xfrm>
              <a:off x="3800439" y="4350644"/>
              <a:ext cx="24446" cy="24446"/>
            </a:xfrm>
            <a:custGeom>
              <a:avLst/>
              <a:gdLst>
                <a:gd name="connsiteX0" fmla="*/ 0 w 0"/>
                <a:gd name="connsiteY0" fmla="*/ 13748 h 9525"/>
                <a:gd name="connsiteX1" fmla="*/ 3092 w 0"/>
                <a:gd name="connsiteY1" fmla="*/ 1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9525">
                  <a:moveTo>
                    <a:pt x="0" y="13748"/>
                  </a:moveTo>
                  <a:lnTo>
                    <a:pt x="3092" y="153"/>
                  </a:lnTo>
                </a:path>
              </a:pathLst>
            </a:custGeom>
            <a:noFill/>
            <a:ln w="796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1DD77D4-1AC2-44CC-B461-2BCD6EDBD8C1}"/>
                </a:ext>
              </a:extLst>
            </p:cNvPr>
            <p:cNvSpPr/>
            <p:nvPr/>
          </p:nvSpPr>
          <p:spPr>
            <a:xfrm>
              <a:off x="1114770" y="4652792"/>
              <a:ext cx="562288" cy="806761"/>
            </a:xfrm>
            <a:custGeom>
              <a:avLst/>
              <a:gdLst>
                <a:gd name="connsiteX0" fmla="*/ 0 w 219075"/>
                <a:gd name="connsiteY0" fmla="*/ 0 h 314325"/>
                <a:gd name="connsiteX1" fmla="*/ 223243 w 219075"/>
                <a:gd name="connsiteY1" fmla="*/ 323703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075" h="314325">
                  <a:moveTo>
                    <a:pt x="0" y="0"/>
                  </a:moveTo>
                  <a:lnTo>
                    <a:pt x="223243" y="323703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49227CF-C35F-40C8-916E-D2E5531A00DE}"/>
                </a:ext>
              </a:extLst>
            </p:cNvPr>
            <p:cNvSpPr/>
            <p:nvPr/>
          </p:nvSpPr>
          <p:spPr>
            <a:xfrm>
              <a:off x="1073840" y="4618004"/>
              <a:ext cx="73343" cy="48894"/>
            </a:xfrm>
            <a:custGeom>
              <a:avLst/>
              <a:gdLst>
                <a:gd name="connsiteX0" fmla="*/ 0 w 28575"/>
                <a:gd name="connsiteY0" fmla="*/ 21529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9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B9619C-82ED-4654-859E-4E83A41E656E}"/>
                </a:ext>
              </a:extLst>
            </p:cNvPr>
            <p:cNvSpPr/>
            <p:nvPr/>
          </p:nvSpPr>
          <p:spPr>
            <a:xfrm>
              <a:off x="1655012" y="5462133"/>
              <a:ext cx="73343" cy="48894"/>
            </a:xfrm>
            <a:custGeom>
              <a:avLst/>
              <a:gdLst>
                <a:gd name="connsiteX0" fmla="*/ 0 w 28575"/>
                <a:gd name="connsiteY0" fmla="*/ 21529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9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DFC764B-4B0A-4CAD-9687-A17C3FC48EAB}"/>
                </a:ext>
              </a:extLst>
            </p:cNvPr>
            <p:cNvSpPr/>
            <p:nvPr/>
          </p:nvSpPr>
          <p:spPr>
            <a:xfrm>
              <a:off x="1215048" y="4821623"/>
              <a:ext cx="73343" cy="48894"/>
            </a:xfrm>
            <a:custGeom>
              <a:avLst/>
              <a:gdLst>
                <a:gd name="connsiteX0" fmla="*/ 0 w 28575"/>
                <a:gd name="connsiteY0" fmla="*/ 21526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6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5FE5515-4FAB-4506-A2E2-BA9FD6F1DBC0}"/>
                </a:ext>
              </a:extLst>
            </p:cNvPr>
            <p:cNvSpPr/>
            <p:nvPr/>
          </p:nvSpPr>
          <p:spPr>
            <a:xfrm>
              <a:off x="1360332" y="5036495"/>
              <a:ext cx="73343" cy="48894"/>
            </a:xfrm>
            <a:custGeom>
              <a:avLst/>
              <a:gdLst>
                <a:gd name="connsiteX0" fmla="*/ 0 w 28575"/>
                <a:gd name="connsiteY0" fmla="*/ 21526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6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2FADFDF-5744-4D87-8D42-DCAEEB38E322}"/>
                </a:ext>
              </a:extLst>
            </p:cNvPr>
            <p:cNvSpPr/>
            <p:nvPr/>
          </p:nvSpPr>
          <p:spPr>
            <a:xfrm>
              <a:off x="1499485" y="5251357"/>
              <a:ext cx="73343" cy="48894"/>
            </a:xfrm>
            <a:custGeom>
              <a:avLst/>
              <a:gdLst>
                <a:gd name="connsiteX0" fmla="*/ 0 w 28575"/>
                <a:gd name="connsiteY0" fmla="*/ 21529 h 19050"/>
                <a:gd name="connsiteX1" fmla="*/ 30297 w 2857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0" y="21529"/>
                  </a:moveTo>
                  <a:lnTo>
                    <a:pt x="30297" y="0"/>
                  </a:lnTo>
                </a:path>
              </a:pathLst>
            </a:custGeom>
            <a:noFill/>
            <a:ln w="892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66F2D5-6FC3-4BAD-911F-BB318962566F}"/>
                </a:ext>
              </a:extLst>
            </p:cNvPr>
            <p:cNvSpPr/>
            <p:nvPr/>
          </p:nvSpPr>
          <p:spPr>
            <a:xfrm>
              <a:off x="1692374" y="4452417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C8882B2-174A-46BD-959C-2AF13FA250AC}"/>
                </a:ext>
              </a:extLst>
            </p:cNvPr>
            <p:cNvSpPr/>
            <p:nvPr/>
          </p:nvSpPr>
          <p:spPr>
            <a:xfrm>
              <a:off x="3132501" y="5506128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D4DD3CF-47F2-4987-8622-4E01FEEF0CAE}"/>
                </a:ext>
              </a:extLst>
            </p:cNvPr>
            <p:cNvSpPr/>
            <p:nvPr/>
          </p:nvSpPr>
          <p:spPr>
            <a:xfrm>
              <a:off x="3507276" y="4653008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D037B4A-6E12-4906-B4FF-75FB59B8BBB3}"/>
                </a:ext>
              </a:extLst>
            </p:cNvPr>
            <p:cNvSpPr/>
            <p:nvPr/>
          </p:nvSpPr>
          <p:spPr>
            <a:xfrm>
              <a:off x="2492129" y="4491731"/>
              <a:ext cx="122237" cy="122237"/>
            </a:xfrm>
            <a:custGeom>
              <a:avLst/>
              <a:gdLst>
                <a:gd name="connsiteX0" fmla="*/ 51027 w 47625"/>
                <a:gd name="connsiteY0" fmla="*/ 25513 h 47625"/>
                <a:gd name="connsiteX1" fmla="*/ 25513 w 47625"/>
                <a:gd name="connsiteY1" fmla="*/ 0 h 47625"/>
                <a:gd name="connsiteX2" fmla="*/ 0 w 47625"/>
                <a:gd name="connsiteY2" fmla="*/ 25513 h 47625"/>
                <a:gd name="connsiteX3" fmla="*/ 25513 w 47625"/>
                <a:gd name="connsiteY3" fmla="*/ 51027 h 47625"/>
                <a:gd name="connsiteX4" fmla="*/ 51027 w 47625"/>
                <a:gd name="connsiteY4" fmla="*/ 255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51027" y="25513"/>
                  </a:moveTo>
                  <a:cubicBezTo>
                    <a:pt x="51027" y="11423"/>
                    <a:pt x="39604" y="0"/>
                    <a:pt x="25513" y="0"/>
                  </a:cubicBezTo>
                  <a:cubicBezTo>
                    <a:pt x="11423" y="0"/>
                    <a:pt x="0" y="11423"/>
                    <a:pt x="0" y="25513"/>
                  </a:cubicBezTo>
                  <a:cubicBezTo>
                    <a:pt x="0" y="39604"/>
                    <a:pt x="11423" y="51027"/>
                    <a:pt x="25513" y="51027"/>
                  </a:cubicBezTo>
                  <a:cubicBezTo>
                    <a:pt x="39604" y="51027"/>
                    <a:pt x="51027" y="39604"/>
                    <a:pt x="51027" y="25513"/>
                  </a:cubicBezTo>
                  <a:close/>
                </a:path>
              </a:pathLst>
            </a:custGeom>
            <a:solidFill>
              <a:srgbClr val="FFFFFF"/>
            </a:solidFill>
            <a:ln w="957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69A29CA-8996-4C6C-A624-78C605EA095E}"/>
                </a:ext>
              </a:extLst>
            </p:cNvPr>
            <p:cNvSpPr/>
            <p:nvPr/>
          </p:nvSpPr>
          <p:spPr>
            <a:xfrm>
              <a:off x="604607" y="4062200"/>
              <a:ext cx="3495962" cy="1857994"/>
            </a:xfrm>
            <a:custGeom>
              <a:avLst/>
              <a:gdLst>
                <a:gd name="connsiteX0" fmla="*/ 0 w 1362075"/>
                <a:gd name="connsiteY0" fmla="*/ 0 h 723900"/>
                <a:gd name="connsiteX1" fmla="*/ 1367285 w 1362075"/>
                <a:gd name="connsiteY1" fmla="*/ 0 h 723900"/>
                <a:gd name="connsiteX2" fmla="*/ 1367285 w 1362075"/>
                <a:gd name="connsiteY2" fmla="*/ 731523 h 723900"/>
                <a:gd name="connsiteX3" fmla="*/ 0 w 1362075"/>
                <a:gd name="connsiteY3" fmla="*/ 731523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075" h="723900">
                  <a:moveTo>
                    <a:pt x="0" y="0"/>
                  </a:moveTo>
                  <a:lnTo>
                    <a:pt x="1367285" y="0"/>
                  </a:lnTo>
                  <a:lnTo>
                    <a:pt x="1367285" y="731523"/>
                  </a:lnTo>
                  <a:lnTo>
                    <a:pt x="0" y="731523"/>
                  </a:lnTo>
                  <a:close/>
                </a:path>
              </a:pathLst>
            </a:custGeom>
            <a:noFill/>
            <a:ln w="951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8F17BD6-4206-4C85-8F36-F8B2733ECB0D}"/>
                </a:ext>
              </a:extLst>
            </p:cNvPr>
            <p:cNvSpPr/>
            <p:nvPr/>
          </p:nvSpPr>
          <p:spPr>
            <a:xfrm>
              <a:off x="1247986" y="4585037"/>
              <a:ext cx="435324" cy="464626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7371" h="402772">
                  <a:moveTo>
                    <a:pt x="0" y="402772"/>
                  </a:moveTo>
                  <a:cubicBezTo>
                    <a:pt x="152097" y="236462"/>
                    <a:pt x="304195" y="70152"/>
                    <a:pt x="377371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34997FF-37F1-4D6E-8368-397E4639FFFF}"/>
                </a:ext>
              </a:extLst>
            </p:cNvPr>
            <p:cNvSpPr/>
            <p:nvPr/>
          </p:nvSpPr>
          <p:spPr>
            <a:xfrm rot="2918046">
              <a:off x="1938641" y="4304635"/>
              <a:ext cx="435324" cy="464626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7371" h="402772">
                  <a:moveTo>
                    <a:pt x="0" y="402772"/>
                  </a:moveTo>
                  <a:cubicBezTo>
                    <a:pt x="152097" y="236462"/>
                    <a:pt x="304195" y="70152"/>
                    <a:pt x="377371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861FA72-33BF-4980-B572-6BCAAAF145F4}"/>
                </a:ext>
              </a:extLst>
            </p:cNvPr>
            <p:cNvSpPr/>
            <p:nvPr/>
          </p:nvSpPr>
          <p:spPr>
            <a:xfrm rot="6217911">
              <a:off x="2484608" y="4703202"/>
              <a:ext cx="747055" cy="759889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  <a:gd name="connsiteX0" fmla="*/ 0 w 647602"/>
                <a:gd name="connsiteY0" fmla="*/ 658728 h 658728"/>
                <a:gd name="connsiteX1" fmla="*/ 647602 w 647602"/>
                <a:gd name="connsiteY1" fmla="*/ 0 h 65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7602" h="658728">
                  <a:moveTo>
                    <a:pt x="0" y="658728"/>
                  </a:moveTo>
                  <a:cubicBezTo>
                    <a:pt x="152097" y="492418"/>
                    <a:pt x="574426" y="70152"/>
                    <a:pt x="647602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AE57462-D913-4735-8DB5-B605C2BDD8A0}"/>
                </a:ext>
              </a:extLst>
            </p:cNvPr>
            <p:cNvSpPr/>
            <p:nvPr/>
          </p:nvSpPr>
          <p:spPr>
            <a:xfrm rot="20427119">
              <a:off x="3115371" y="4913403"/>
              <a:ext cx="508155" cy="524901"/>
            </a:xfrm>
            <a:custGeom>
              <a:avLst/>
              <a:gdLst>
                <a:gd name="connsiteX0" fmla="*/ 0 w 377371"/>
                <a:gd name="connsiteY0" fmla="*/ 402772 h 402772"/>
                <a:gd name="connsiteX1" fmla="*/ 377371 w 377371"/>
                <a:gd name="connsiteY1" fmla="*/ 0 h 402772"/>
                <a:gd name="connsiteX0" fmla="*/ 0 w 647602"/>
                <a:gd name="connsiteY0" fmla="*/ 658728 h 658728"/>
                <a:gd name="connsiteX1" fmla="*/ 647602 w 647602"/>
                <a:gd name="connsiteY1" fmla="*/ 0 h 658728"/>
                <a:gd name="connsiteX0" fmla="*/ 0 w 440506"/>
                <a:gd name="connsiteY0" fmla="*/ 455023 h 455023"/>
                <a:gd name="connsiteX1" fmla="*/ 440506 w 440506"/>
                <a:gd name="connsiteY1" fmla="*/ 0 h 45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0506" h="455023">
                  <a:moveTo>
                    <a:pt x="0" y="455023"/>
                  </a:moveTo>
                  <a:cubicBezTo>
                    <a:pt x="152097" y="288713"/>
                    <a:pt x="367330" y="70152"/>
                    <a:pt x="440506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>
                <a:solidFill>
                  <a:srgbClr val="FF0000"/>
                </a:solidFill>
              </a:endParaRPr>
            </a:p>
          </p:txBody>
        </p:sp>
      </p:grp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AF3B38A0-BC75-4162-AAF9-333452C4205F}"/>
              </a:ext>
            </a:extLst>
          </p:cNvPr>
          <p:cNvSpPr/>
          <p:nvPr/>
        </p:nvSpPr>
        <p:spPr>
          <a:xfrm rot="603028">
            <a:off x="762007" y="1863835"/>
            <a:ext cx="326493" cy="348470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7371" h="402772">
                <a:moveTo>
                  <a:pt x="0" y="402772"/>
                </a:moveTo>
                <a:cubicBezTo>
                  <a:pt x="152097" y="236462"/>
                  <a:pt x="304195" y="70152"/>
                  <a:pt x="377371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99A01F75-7D12-432F-9950-4B6E1E4F6E1A}"/>
              </a:ext>
            </a:extLst>
          </p:cNvPr>
          <p:cNvSpPr/>
          <p:nvPr/>
        </p:nvSpPr>
        <p:spPr>
          <a:xfrm rot="2978997">
            <a:off x="1282969" y="1734756"/>
            <a:ext cx="213672" cy="256052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7371" h="402772">
                <a:moveTo>
                  <a:pt x="0" y="402772"/>
                </a:moveTo>
                <a:cubicBezTo>
                  <a:pt x="152097" y="236462"/>
                  <a:pt x="304195" y="70152"/>
                  <a:pt x="377371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C206A1F7-D2AA-4455-8809-443DC016933C}"/>
              </a:ext>
            </a:extLst>
          </p:cNvPr>
          <p:cNvSpPr/>
          <p:nvPr/>
        </p:nvSpPr>
        <p:spPr>
          <a:xfrm rot="6217911">
            <a:off x="1621532" y="1936960"/>
            <a:ext cx="379091" cy="412955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  <a:gd name="connsiteX0" fmla="*/ 0 w 647602"/>
              <a:gd name="connsiteY0" fmla="*/ 658728 h 658728"/>
              <a:gd name="connsiteX1" fmla="*/ 647602 w 647602"/>
              <a:gd name="connsiteY1" fmla="*/ 0 h 65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7602" h="658728">
                <a:moveTo>
                  <a:pt x="0" y="658728"/>
                </a:moveTo>
                <a:cubicBezTo>
                  <a:pt x="152097" y="492418"/>
                  <a:pt x="574426" y="70152"/>
                  <a:pt x="647602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18634434-3D18-4609-AD17-DE09EFDF86CB}"/>
              </a:ext>
            </a:extLst>
          </p:cNvPr>
          <p:cNvSpPr/>
          <p:nvPr/>
        </p:nvSpPr>
        <p:spPr>
          <a:xfrm rot="20427119">
            <a:off x="1976476" y="1911487"/>
            <a:ext cx="515765" cy="388967"/>
          </a:xfrm>
          <a:custGeom>
            <a:avLst/>
            <a:gdLst>
              <a:gd name="connsiteX0" fmla="*/ 0 w 377371"/>
              <a:gd name="connsiteY0" fmla="*/ 402772 h 402772"/>
              <a:gd name="connsiteX1" fmla="*/ 377371 w 377371"/>
              <a:gd name="connsiteY1" fmla="*/ 0 h 402772"/>
              <a:gd name="connsiteX0" fmla="*/ 0 w 647602"/>
              <a:gd name="connsiteY0" fmla="*/ 658728 h 658728"/>
              <a:gd name="connsiteX1" fmla="*/ 647602 w 647602"/>
              <a:gd name="connsiteY1" fmla="*/ 0 h 658728"/>
              <a:gd name="connsiteX0" fmla="*/ 0 w 440506"/>
              <a:gd name="connsiteY0" fmla="*/ 455023 h 455023"/>
              <a:gd name="connsiteX1" fmla="*/ 440506 w 440506"/>
              <a:gd name="connsiteY1" fmla="*/ 0 h 45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506" h="455023">
                <a:moveTo>
                  <a:pt x="0" y="455023"/>
                </a:moveTo>
                <a:cubicBezTo>
                  <a:pt x="152097" y="288713"/>
                  <a:pt x="367330" y="70152"/>
                  <a:pt x="440506" y="0"/>
                </a:cubicBezTo>
              </a:path>
            </a:pathLst>
          </a:custGeom>
          <a:noFill/>
          <a:ln w="28575">
            <a:solidFill>
              <a:schemeClr val="accent6"/>
            </a:solidFill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9D9A730-0588-4093-8B3C-8153FB2D2EC5}"/>
              </a:ext>
            </a:extLst>
          </p:cNvPr>
          <p:cNvGrpSpPr/>
          <p:nvPr/>
        </p:nvGrpSpPr>
        <p:grpSpPr>
          <a:xfrm>
            <a:off x="3404029" y="1479107"/>
            <a:ext cx="2305193" cy="1322384"/>
            <a:chOff x="5895555" y="1782492"/>
            <a:chExt cx="3637884" cy="2086889"/>
          </a:xfrm>
        </p:grpSpPr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D3406D85-2D57-4073-BA0C-4EF6A3FDFE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8" r="137"/>
            <a:stretch/>
          </p:blipFill>
          <p:spPr>
            <a:xfrm>
              <a:off x="5895555" y="1782492"/>
              <a:ext cx="3515575" cy="1978539"/>
            </a:xfrm>
            <a:prstGeom prst="rect">
              <a:avLst/>
            </a:prstGeom>
          </p:spPr>
        </p:pic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8B7BBDD-99B3-45CD-BE7F-F90E2AC0AEC8}"/>
                </a:ext>
              </a:extLst>
            </p:cNvPr>
            <p:cNvSpPr txBox="1"/>
            <p:nvPr/>
          </p:nvSpPr>
          <p:spPr>
            <a:xfrm>
              <a:off x="7979672" y="3140816"/>
              <a:ext cx="1553767" cy="728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Primal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5113A10-FE0E-4B56-8954-EAB274ADAE77}"/>
              </a:ext>
            </a:extLst>
          </p:cNvPr>
          <p:cNvGrpSpPr/>
          <p:nvPr/>
        </p:nvGrpSpPr>
        <p:grpSpPr>
          <a:xfrm>
            <a:off x="3416192" y="3093670"/>
            <a:ext cx="2308990" cy="1329936"/>
            <a:chOff x="4788289" y="4049469"/>
            <a:chExt cx="3621852" cy="2086121"/>
          </a:xfrm>
        </p:grpSpPr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DCFBC825-60DC-4D9A-ABC1-93BFC296CE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8" r="33"/>
            <a:stretch/>
          </p:blipFill>
          <p:spPr>
            <a:xfrm>
              <a:off x="4788289" y="4049469"/>
              <a:ext cx="3515575" cy="1974048"/>
            </a:xfrm>
            <a:prstGeom prst="rect">
              <a:avLst/>
            </a:prstGeom>
          </p:spPr>
        </p:pic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C75D3B9-64D9-44E9-97F3-44772D8F9F41}"/>
                </a:ext>
              </a:extLst>
            </p:cNvPr>
            <p:cNvSpPr txBox="1"/>
            <p:nvPr/>
          </p:nvSpPr>
          <p:spPr>
            <a:xfrm>
              <a:off x="6221363" y="5411428"/>
              <a:ext cx="2188778" cy="7241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Gradients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0" name="Picture 109">
            <a:extLst>
              <a:ext uri="{FF2B5EF4-FFF2-40B4-BE49-F238E27FC236}">
                <a16:creationId xmlns:a16="http://schemas.microsoft.com/office/drawing/2014/main" id="{0E05DB39-0FE5-487D-B9A5-4062DA757F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"/>
          <a:stretch/>
        </p:blipFill>
        <p:spPr>
          <a:xfrm>
            <a:off x="6450467" y="2049129"/>
            <a:ext cx="2605932" cy="14654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113817-CD7C-4831-9255-6CA75EA6C9B1}"/>
                  </a:ext>
                </a:extLst>
              </p:cNvPr>
              <p:cNvSpPr/>
              <p:nvPr/>
            </p:nvSpPr>
            <p:spPr>
              <a:xfrm>
                <a:off x="2880946" y="1765249"/>
                <a:ext cx="419282" cy="4414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1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113817-CD7C-4831-9255-6CA75EA6C9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946" y="1765249"/>
                <a:ext cx="419282" cy="441468"/>
              </a:xfrm>
              <a:prstGeom prst="rect">
                <a:avLst/>
              </a:prstGeom>
              <a:blipFill>
                <a:blip r:embed="rId5"/>
                <a:stretch>
                  <a:fillRect b="-97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BCA8F4B-2A4C-4BCA-9A99-95533C69812A}"/>
              </a:ext>
            </a:extLst>
          </p:cNvPr>
          <p:cNvCxnSpPr/>
          <p:nvPr/>
        </p:nvCxnSpPr>
        <p:spPr>
          <a:xfrm>
            <a:off x="2832986" y="2269367"/>
            <a:ext cx="478589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662170A-221E-4BD4-8871-471B7C75E65F}"/>
                  </a:ext>
                </a:extLst>
              </p:cNvPr>
              <p:cNvSpPr/>
              <p:nvPr/>
            </p:nvSpPr>
            <p:spPr>
              <a:xfrm>
                <a:off x="1077457" y="2085676"/>
                <a:ext cx="396391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662170A-221E-4BD4-8871-471B7C75E6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457" y="2085676"/>
                <a:ext cx="396391" cy="415498"/>
              </a:xfrm>
              <a:prstGeom prst="rect">
                <a:avLst/>
              </a:prstGeom>
              <a:blipFill>
                <a:blip r:embed="rId6"/>
                <a:stretch>
                  <a:fillRect r="-246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DF1CD63-E961-4CB6-8500-2B2C8CD90705}"/>
              </a:ext>
            </a:extLst>
          </p:cNvPr>
          <p:cNvSpPr/>
          <p:nvPr/>
        </p:nvSpPr>
        <p:spPr>
          <a:xfrm>
            <a:off x="764359" y="2405743"/>
            <a:ext cx="411299" cy="1317172"/>
          </a:xfrm>
          <a:custGeom>
            <a:avLst/>
            <a:gdLst>
              <a:gd name="connsiteX0" fmla="*/ 548398 w 548398"/>
              <a:gd name="connsiteY0" fmla="*/ 0 h 1756229"/>
              <a:gd name="connsiteX1" fmla="*/ 4112 w 548398"/>
              <a:gd name="connsiteY1" fmla="*/ 660400 h 1756229"/>
              <a:gd name="connsiteX2" fmla="*/ 301655 w 548398"/>
              <a:gd name="connsiteY2" fmla="*/ 1756229 h 175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8398" h="1756229">
                <a:moveTo>
                  <a:pt x="548398" y="0"/>
                </a:moveTo>
                <a:cubicBezTo>
                  <a:pt x="296817" y="183847"/>
                  <a:pt x="45236" y="367695"/>
                  <a:pt x="4112" y="660400"/>
                </a:cubicBezTo>
                <a:cubicBezTo>
                  <a:pt x="-37012" y="953105"/>
                  <a:pt x="242388" y="1562705"/>
                  <a:pt x="301655" y="1756229"/>
                </a:cubicBezTo>
              </a:path>
            </a:pathLst>
          </a:custGeom>
          <a:noFill/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C7EE778-CC45-4718-956A-FF975F35F590}"/>
                  </a:ext>
                </a:extLst>
              </p:cNvPr>
              <p:cNvSpPr/>
              <p:nvPr/>
            </p:nvSpPr>
            <p:spPr>
              <a:xfrm>
                <a:off x="1003237" y="3703217"/>
                <a:ext cx="787010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100" i="1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1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C7EE778-CC45-4718-956A-FF975F35F5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237" y="3703217"/>
                <a:ext cx="787010" cy="415498"/>
              </a:xfrm>
              <a:prstGeom prst="rect">
                <a:avLst/>
              </a:prstGeom>
              <a:blipFill>
                <a:blip r:embed="rId7"/>
                <a:stretch>
                  <a:fillRect r="-20930" b="-159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C034F0B-9B02-4BAB-8FCE-464F6C4A816D}"/>
              </a:ext>
            </a:extLst>
          </p:cNvPr>
          <p:cNvCxnSpPr>
            <a:cxnSpLocks/>
            <a:endCxn id="105" idx="1"/>
          </p:cNvCxnSpPr>
          <p:nvPr/>
        </p:nvCxnSpPr>
        <p:spPr>
          <a:xfrm>
            <a:off x="2853533" y="3703218"/>
            <a:ext cx="562659" cy="1969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AC70C9D-700C-4071-976A-F8B3056E1C5E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3067295" y="2269021"/>
            <a:ext cx="7703" cy="131386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3D6A90F-4058-4FDF-9861-0640ACF0D54C}"/>
              </a:ext>
            </a:extLst>
          </p:cNvPr>
          <p:cNvSpPr/>
          <p:nvPr/>
        </p:nvSpPr>
        <p:spPr>
          <a:xfrm>
            <a:off x="2927181" y="3582888"/>
            <a:ext cx="280228" cy="29483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/>
                </a:solidFill>
              </a:rPr>
              <a:t>-</a:t>
            </a:r>
            <a:endParaRPr lang="fr-FR" sz="135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C302B79B-202D-498E-8D8A-0C50500F9B17}"/>
                  </a:ext>
                </a:extLst>
              </p:cNvPr>
              <p:cNvSpPr/>
              <p:nvPr/>
            </p:nvSpPr>
            <p:spPr>
              <a:xfrm>
                <a:off x="2868551" y="3963066"/>
                <a:ext cx="587405" cy="4414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fr-FR" sz="2100" dirty="0"/>
              </a:p>
            </p:txBody>
          </p:sp>
        </mc:Choice>
        <mc:Fallback xmlns="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C302B79B-202D-498E-8D8A-0C50500F9B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551" y="3963066"/>
                <a:ext cx="587405" cy="441468"/>
              </a:xfrm>
              <a:prstGeom prst="rect">
                <a:avLst/>
              </a:prstGeom>
              <a:blipFill>
                <a:blip r:embed="rId8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07ACE7F1-BE5A-40CA-9545-AE4595AF1600}"/>
              </a:ext>
            </a:extLst>
          </p:cNvPr>
          <p:cNvCxnSpPr>
            <a:cxnSpLocks/>
          </p:cNvCxnSpPr>
          <p:nvPr/>
        </p:nvCxnSpPr>
        <p:spPr>
          <a:xfrm>
            <a:off x="5631719" y="2085677"/>
            <a:ext cx="441330" cy="33177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1AE68D70-6A76-4932-A99D-A770609943A3}"/>
              </a:ext>
            </a:extLst>
          </p:cNvPr>
          <p:cNvCxnSpPr>
            <a:cxnSpLocks/>
            <a:stCxn id="105" idx="3"/>
          </p:cNvCxnSpPr>
          <p:nvPr/>
        </p:nvCxnSpPr>
        <p:spPr>
          <a:xfrm flipV="1">
            <a:off x="5657429" y="3306702"/>
            <a:ext cx="411575" cy="41621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4D4FD475-16E5-4328-BA03-1561BE050785}"/>
              </a:ext>
            </a:extLst>
          </p:cNvPr>
          <p:cNvSpPr txBox="1"/>
          <p:nvPr/>
        </p:nvSpPr>
        <p:spPr>
          <a:xfrm rot="16200000">
            <a:off x="5203698" y="2617081"/>
            <a:ext cx="2066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dirty="0"/>
              <a:t>Reconstruction</a:t>
            </a: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1BEE6A-C160-46A6-84BC-9C4AD6004933}"/>
              </a:ext>
            </a:extLst>
          </p:cNvPr>
          <p:cNvSpPr txBox="1"/>
          <p:nvPr/>
        </p:nvSpPr>
        <p:spPr>
          <a:xfrm>
            <a:off x="2056412" y="4472143"/>
            <a:ext cx="50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+ Extensions (Advanced topics)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612625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0B9A67-589D-4FED-8532-15A33AD965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076020"/>
            <a:ext cx="7952656" cy="313544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Mitsuba implementation [Jakob 2010]</a:t>
            </a:r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https://github.com/gradientpm/gradient-mts</a:t>
            </a:r>
            <a:r>
              <a:rPr lang="en-US" sz="2400" dirty="0"/>
              <a:t> </a:t>
            </a:r>
          </a:p>
          <a:p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5C6FC0-03E3-4361-87B3-A422EF821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US" dirty="0"/>
              <a:t>Open-source implementation</a:t>
            </a:r>
          </a:p>
        </p:txBody>
      </p:sp>
      <p:pic>
        <p:nvPicPr>
          <p:cNvPr id="5" name="Picture 4" descr="A close up of a plant&#10;&#10;Description generated with very high confidence">
            <a:extLst>
              <a:ext uri="{FF2B5EF4-FFF2-40B4-BE49-F238E27FC236}">
                <a16:creationId xmlns:a16="http://schemas.microsoft.com/office/drawing/2014/main" id="{471F049C-26B4-40A9-A226-C850BC8E9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332" y="847139"/>
            <a:ext cx="1086881" cy="117723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1D2D886-3719-464D-A861-6722204A1523}"/>
              </a:ext>
            </a:extLst>
          </p:cNvPr>
          <p:cNvGrpSpPr/>
          <p:nvPr/>
        </p:nvGrpSpPr>
        <p:grpSpPr>
          <a:xfrm>
            <a:off x="491091" y="2275646"/>
            <a:ext cx="2017486" cy="2399792"/>
            <a:chOff x="491091" y="2275646"/>
            <a:chExt cx="2017486" cy="239979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C2A852-25FE-4FD2-8173-0ADCADBC0731}"/>
                </a:ext>
              </a:extLst>
            </p:cNvPr>
            <p:cNvSpPr txBox="1"/>
            <p:nvPr/>
          </p:nvSpPr>
          <p:spPr>
            <a:xfrm>
              <a:off x="643492" y="2909392"/>
              <a:ext cx="186508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(G-)PT</a:t>
              </a:r>
            </a:p>
            <a:p>
              <a:r>
                <a:rPr lang="en-US" sz="2400" dirty="0"/>
                <a:t>(G-)BDPT</a:t>
              </a:r>
            </a:p>
            <a:p>
              <a:r>
                <a:rPr lang="en-US" sz="2400" dirty="0"/>
                <a:t>(G-)PM</a:t>
              </a:r>
            </a:p>
            <a:p>
              <a:r>
                <a:rPr lang="en-US" sz="2400" dirty="0"/>
                <a:t>(G-)VCM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B375B64-1B3F-4EA8-9E36-BDFDF8A504D4}"/>
                </a:ext>
              </a:extLst>
            </p:cNvPr>
            <p:cNvGrpSpPr/>
            <p:nvPr/>
          </p:nvGrpSpPr>
          <p:grpSpPr>
            <a:xfrm>
              <a:off x="491091" y="2275646"/>
              <a:ext cx="1647210" cy="2399792"/>
              <a:chOff x="491091" y="2275646"/>
              <a:chExt cx="1647210" cy="239979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2FACFF6-FBAA-4A2D-A9F1-76C7349075E2}"/>
                  </a:ext>
                </a:extLst>
              </p:cNvPr>
              <p:cNvSpPr/>
              <p:nvPr/>
            </p:nvSpPr>
            <p:spPr>
              <a:xfrm>
                <a:off x="491091" y="2774067"/>
                <a:ext cx="1647210" cy="190137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0AAE3EC-FAC2-43E7-87B0-298136BB6F09}"/>
                  </a:ext>
                </a:extLst>
              </p:cNvPr>
              <p:cNvSpPr/>
              <p:nvPr/>
            </p:nvSpPr>
            <p:spPr>
              <a:xfrm>
                <a:off x="491091" y="2275646"/>
                <a:ext cx="154760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Integrators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585C598-EFAE-4628-AFE0-B26FE4AE168C}"/>
              </a:ext>
            </a:extLst>
          </p:cNvPr>
          <p:cNvGrpSpPr/>
          <p:nvPr/>
        </p:nvGrpSpPr>
        <p:grpSpPr>
          <a:xfrm>
            <a:off x="2242882" y="1917313"/>
            <a:ext cx="1647210" cy="2758125"/>
            <a:chOff x="2242882" y="1917313"/>
            <a:chExt cx="1647210" cy="27581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EEC47A4-43D4-46F8-9A64-EAA42D97959C}"/>
                </a:ext>
              </a:extLst>
            </p:cNvPr>
            <p:cNvSpPr/>
            <p:nvPr/>
          </p:nvSpPr>
          <p:spPr>
            <a:xfrm>
              <a:off x="2242882" y="2774067"/>
              <a:ext cx="1647210" cy="190137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526CDF-4411-47ED-9AE6-FA5D087248D2}"/>
                </a:ext>
              </a:extLst>
            </p:cNvPr>
            <p:cNvSpPr txBox="1"/>
            <p:nvPr/>
          </p:nvSpPr>
          <p:spPr>
            <a:xfrm>
              <a:off x="2366079" y="3094057"/>
              <a:ext cx="142440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(G-)VPM</a:t>
              </a:r>
            </a:p>
            <a:p>
              <a:r>
                <a:rPr lang="en-US" sz="2400" dirty="0"/>
                <a:t>(G-)BRE</a:t>
              </a:r>
            </a:p>
            <a:p>
              <a:r>
                <a:rPr lang="en-US" sz="2400" dirty="0"/>
                <a:t>(G-)Beam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B1559E-059D-4E40-843B-C2F5DCC2AE2D}"/>
                </a:ext>
              </a:extLst>
            </p:cNvPr>
            <p:cNvSpPr/>
            <p:nvPr/>
          </p:nvSpPr>
          <p:spPr>
            <a:xfrm>
              <a:off x="2242882" y="1917313"/>
              <a:ext cx="154760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/>
                <a:t>Integrators</a:t>
              </a:r>
            </a:p>
            <a:p>
              <a:pPr algn="ctr"/>
              <a:r>
                <a:rPr lang="en-US" sz="2400" dirty="0"/>
                <a:t>(Volume)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6CB13DA-90D9-467F-AF62-38B041F36215}"/>
              </a:ext>
            </a:extLst>
          </p:cNvPr>
          <p:cNvGrpSpPr/>
          <p:nvPr/>
        </p:nvGrpSpPr>
        <p:grpSpPr>
          <a:xfrm>
            <a:off x="5769708" y="2268544"/>
            <a:ext cx="2661278" cy="2406894"/>
            <a:chOff x="5769708" y="2268544"/>
            <a:chExt cx="2661278" cy="240689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425955F-8D0B-4902-A4F2-6AF5CCCEE2DC}"/>
                </a:ext>
              </a:extLst>
            </p:cNvPr>
            <p:cNvSpPr/>
            <p:nvPr/>
          </p:nvSpPr>
          <p:spPr>
            <a:xfrm>
              <a:off x="5769708" y="2774067"/>
              <a:ext cx="2661278" cy="190137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B377C49-66A7-4082-9631-2C605687A26A}"/>
                </a:ext>
              </a:extLst>
            </p:cNvPr>
            <p:cNvSpPr/>
            <p:nvPr/>
          </p:nvSpPr>
          <p:spPr>
            <a:xfrm>
              <a:off x="6690106" y="2268544"/>
              <a:ext cx="82048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Extra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47B106B-E9BC-40CF-84F8-13A75A0209F5}"/>
                </a:ext>
              </a:extLst>
            </p:cNvPr>
            <p:cNvSpPr txBox="1"/>
            <p:nvPr/>
          </p:nvSpPr>
          <p:spPr>
            <a:xfrm>
              <a:off x="5901221" y="2939922"/>
              <a:ext cx="18650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Path Reuse</a:t>
              </a:r>
            </a:p>
            <a:p>
              <a:r>
                <a:rPr lang="en-US" sz="2400" dirty="0"/>
                <a:t>BCD</a:t>
              </a:r>
            </a:p>
            <a:p>
              <a:r>
                <a:rPr lang="en-US" sz="2400" dirty="0"/>
                <a:t>NFOR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FEEDBE9-3BFE-4B95-9AAD-6E51B890831A}"/>
              </a:ext>
            </a:extLst>
          </p:cNvPr>
          <p:cNvGrpSpPr/>
          <p:nvPr/>
        </p:nvGrpSpPr>
        <p:grpSpPr>
          <a:xfrm>
            <a:off x="3812164" y="2263852"/>
            <a:ext cx="2066400" cy="2780918"/>
            <a:chOff x="3812164" y="2263852"/>
            <a:chExt cx="2066400" cy="278091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208325C-B762-4814-9FB7-4B11848DF433}"/>
                </a:ext>
              </a:extLst>
            </p:cNvPr>
            <p:cNvSpPr/>
            <p:nvPr/>
          </p:nvSpPr>
          <p:spPr>
            <a:xfrm>
              <a:off x="4006295" y="2774067"/>
              <a:ext cx="1647210" cy="190137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CB93DD6-2F5B-4D68-8C2F-EA28C1028CD8}"/>
                </a:ext>
              </a:extLst>
            </p:cNvPr>
            <p:cNvSpPr txBox="1"/>
            <p:nvPr/>
          </p:nvSpPr>
          <p:spPr>
            <a:xfrm>
              <a:off x="4062457" y="3094057"/>
              <a:ext cx="153488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L1 &amp; L2</a:t>
              </a:r>
            </a:p>
            <a:p>
              <a:r>
                <a:rPr lang="en-US" sz="2400" dirty="0"/>
                <a:t>Uniform</a:t>
              </a:r>
            </a:p>
            <a:p>
              <a:r>
                <a:rPr lang="en-US" sz="2400" dirty="0"/>
                <a:t>Weighted*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CFF3F3-8842-4E87-A798-75DFF820B97D}"/>
                </a:ext>
              </a:extLst>
            </p:cNvPr>
            <p:cNvSpPr/>
            <p:nvPr/>
          </p:nvSpPr>
          <p:spPr>
            <a:xfrm>
              <a:off x="3812164" y="2263852"/>
              <a:ext cx="206640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Reconstruction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143D40-DCA1-4881-8CC8-067BFF89429B}"/>
                </a:ext>
              </a:extLst>
            </p:cNvPr>
            <p:cNvSpPr/>
            <p:nvPr/>
          </p:nvSpPr>
          <p:spPr>
            <a:xfrm>
              <a:off x="4115399" y="4675438"/>
              <a:ext cx="1520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*only for G-PT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0556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BADE9A-5861-40DD-8344-BC074C6DFA03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235676"/>
            <a:ext cx="8080242" cy="3813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SG" sz="2400" dirty="0"/>
              <a:t>We are grateful to all authors of gradient-domain rendering for making their source code available.</a:t>
            </a:r>
          </a:p>
          <a:p>
            <a:pPr marL="0" indent="0">
              <a:buNone/>
            </a:pPr>
            <a:endParaRPr lang="en-SG" sz="2400" dirty="0"/>
          </a:p>
          <a:p>
            <a:pPr marL="0" indent="0">
              <a:buNone/>
            </a:pPr>
            <a:r>
              <a:rPr lang="en-SG" sz="2400" dirty="0"/>
              <a:t>We also thank the following authors for the permission to include materials from their publications into the STAR: </a:t>
            </a:r>
          </a:p>
          <a:p>
            <a:r>
              <a:rPr lang="en-SG" sz="2400" dirty="0"/>
              <a:t>Jaakko </a:t>
            </a:r>
            <a:r>
              <a:rPr lang="en-SG" sz="2400" dirty="0" err="1"/>
              <a:t>Lehtinen</a:t>
            </a:r>
            <a:r>
              <a:rPr lang="en-SG" sz="2400" dirty="0"/>
              <a:t>, Aalto University and NVIDIA</a:t>
            </a:r>
          </a:p>
          <a:p>
            <a:r>
              <a:rPr lang="en-SG" sz="2400" dirty="0" err="1"/>
              <a:t>Bochang</a:t>
            </a:r>
            <a:r>
              <a:rPr lang="en-SG" sz="2400" dirty="0"/>
              <a:t> Moon, </a:t>
            </a:r>
            <a:r>
              <a:rPr lang="en-GB" sz="2400" dirty="0"/>
              <a:t>Gwangju Institute of Science and Technology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BE3685-DCA5-4D80-9664-EB115DBB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SG" dirty="0"/>
              <a:t>Acknowledgement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0812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67C84A-F002-4F89-8505-4FF0CDE7AAD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235677"/>
            <a:ext cx="7952656" cy="37282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SG" sz="2400" dirty="0"/>
              <a:t>We also thank the following researchers: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Wenzel Jakob for the Mitsuba renderer.</a:t>
            </a:r>
          </a:p>
          <a:p>
            <a:r>
              <a:rPr lang="en-GB" sz="2400" dirty="0"/>
              <a:t>Fabrice Rousselle for some presentation slides of image denoisers we derived.</a:t>
            </a:r>
          </a:p>
          <a:p>
            <a:r>
              <a:rPr lang="en-GB" sz="2400" dirty="0"/>
              <a:t>Nicolas </a:t>
            </a:r>
            <a:r>
              <a:rPr lang="en-GB" sz="2400" dirty="0" err="1"/>
              <a:t>Vibert</a:t>
            </a:r>
            <a:r>
              <a:rPr lang="en-GB" sz="2400" dirty="0"/>
              <a:t> for helping with some early experiments.</a:t>
            </a:r>
          </a:p>
          <a:p>
            <a:r>
              <a:rPr lang="en-GB" sz="2400" dirty="0" err="1"/>
              <a:t>Jamorn</a:t>
            </a:r>
            <a:r>
              <a:rPr lang="en-GB" sz="2400" dirty="0"/>
              <a:t> </a:t>
            </a:r>
            <a:r>
              <a:rPr lang="en-GB" sz="2400" dirty="0" err="1"/>
              <a:t>Sriwasansak</a:t>
            </a:r>
            <a:r>
              <a:rPr lang="en-GB" sz="2400" dirty="0"/>
              <a:t> for proofreading the paper.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F8053E-00B4-48FE-A573-7C5071DE1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SG" dirty="0"/>
              <a:t>Acknowledgement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5812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67C84A-F002-4F89-8505-4FF0CDE7AAD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235677"/>
            <a:ext cx="7952656" cy="37282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SG" sz="2000" dirty="0"/>
              <a:t>We thank the following researchers and artists for making the beautiful scenes: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Eric </a:t>
            </a:r>
            <a:r>
              <a:rPr lang="en-GB" sz="2000" dirty="0" err="1"/>
              <a:t>Veach</a:t>
            </a:r>
            <a:r>
              <a:rPr lang="en-GB" sz="2000" dirty="0"/>
              <a:t>, Leo </a:t>
            </a:r>
            <a:r>
              <a:rPr lang="en-GB" sz="2000" dirty="0" err="1"/>
              <a:t>Guibas</a:t>
            </a:r>
            <a:r>
              <a:rPr lang="en-GB" sz="2000" dirty="0"/>
              <a:t>, </a:t>
            </a:r>
            <a:r>
              <a:rPr lang="en-GB" sz="2000" dirty="0" err="1"/>
              <a:t>Miika</a:t>
            </a:r>
            <a:r>
              <a:rPr lang="en-GB" sz="2000" dirty="0"/>
              <a:t> </a:t>
            </a:r>
            <a:r>
              <a:rPr lang="en-GB" sz="2000" dirty="0" err="1"/>
              <a:t>Aittala</a:t>
            </a:r>
            <a:r>
              <a:rPr lang="en-GB" sz="2000" dirty="0"/>
              <a:t>, </a:t>
            </a:r>
            <a:r>
              <a:rPr lang="en-GB" sz="2000" dirty="0" err="1"/>
              <a:t>Samuli</a:t>
            </a:r>
            <a:r>
              <a:rPr lang="en-GB" sz="2000" dirty="0"/>
              <a:t> Laine, and Jaakko </a:t>
            </a:r>
            <a:r>
              <a:rPr lang="en-GB" sz="2000" dirty="0" err="1"/>
              <a:t>Lehtinen</a:t>
            </a:r>
            <a:r>
              <a:rPr lang="en-GB" sz="2000" dirty="0"/>
              <a:t> (the Door scene)</a:t>
            </a:r>
          </a:p>
          <a:p>
            <a:r>
              <a:rPr lang="en-GB" sz="2000" dirty="0" err="1"/>
              <a:t>JayArtist</a:t>
            </a:r>
            <a:r>
              <a:rPr lang="en-GB" sz="2000" dirty="0"/>
              <a:t> (Kitchen)</a:t>
            </a:r>
          </a:p>
          <a:p>
            <a:r>
              <a:rPr lang="en-GB" sz="2000" dirty="0"/>
              <a:t>Wig42 (Staircase)</a:t>
            </a:r>
          </a:p>
          <a:p>
            <a:r>
              <a:rPr lang="en-GB" sz="2000" dirty="0" err="1"/>
              <a:t>Mareck</a:t>
            </a:r>
            <a:r>
              <a:rPr lang="en-GB" sz="2000" dirty="0"/>
              <a:t> (Bathroom)</a:t>
            </a:r>
          </a:p>
          <a:p>
            <a:r>
              <a:rPr lang="en-GB" sz="2000" dirty="0"/>
              <a:t>Chaos Group and Jaroslav </a:t>
            </a:r>
            <a:r>
              <a:rPr lang="en-GB" sz="2000" dirty="0" err="1"/>
              <a:t>Krivanek</a:t>
            </a:r>
            <a:r>
              <a:rPr lang="en-GB" sz="2000" dirty="0"/>
              <a:t> (Spotlight bathroom)</a:t>
            </a:r>
          </a:p>
          <a:p>
            <a:r>
              <a:rPr lang="en-GB" sz="2000" dirty="0"/>
              <a:t>Marko </a:t>
            </a:r>
            <a:r>
              <a:rPr lang="en-GB" sz="2000" dirty="0" err="1"/>
              <a:t>Dabrovic</a:t>
            </a:r>
            <a:r>
              <a:rPr lang="en-GB" sz="2000" dirty="0"/>
              <a:t> (</a:t>
            </a:r>
            <a:r>
              <a:rPr lang="en-GB" sz="2000" dirty="0" err="1"/>
              <a:t>Sponza</a:t>
            </a:r>
            <a:r>
              <a:rPr lang="en-GB" sz="2000" dirty="0"/>
              <a:t>)</a:t>
            </a:r>
          </a:p>
          <a:p>
            <a:r>
              <a:rPr lang="en-GB" sz="2000" dirty="0" err="1"/>
              <a:t>Tiziano</a:t>
            </a:r>
            <a:r>
              <a:rPr lang="en-GB" sz="2000" dirty="0"/>
              <a:t> </a:t>
            </a:r>
            <a:r>
              <a:rPr lang="en-GB" sz="2000" dirty="0" err="1"/>
              <a:t>Portenier</a:t>
            </a:r>
            <a:r>
              <a:rPr lang="en-GB" sz="2000" dirty="0"/>
              <a:t> (Bookshelf, Bottle, and Bathroom)</a:t>
            </a:r>
          </a:p>
          <a:p>
            <a:r>
              <a:rPr lang="en-GB" sz="2000" dirty="0"/>
              <a:t>MrChimp2313 (House)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F8053E-00B4-48FE-A573-7C5071DE1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SG" dirty="0"/>
              <a:t>Acknowledgement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557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3D4714-1747-4616-902B-B2E7924E78D3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95672" y="1235677"/>
            <a:ext cx="8345128" cy="2798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This project was partly funded by</a:t>
            </a:r>
          </a:p>
          <a:p>
            <a:r>
              <a:rPr lang="en-GB" sz="2400" dirty="0"/>
              <a:t>JSPS KAKENHI grant numbers 15H05308 and 17K19958</a:t>
            </a:r>
          </a:p>
          <a:p>
            <a:r>
              <a:rPr lang="en-GB" sz="2400" dirty="0"/>
              <a:t>Swiss National Science Foundation grant number 163045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6D8030-9010-4A31-97CC-B955E189D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295" y="252907"/>
            <a:ext cx="5948140" cy="500950"/>
          </a:xfrm>
        </p:spPr>
        <p:txBody>
          <a:bodyPr/>
          <a:lstStyle/>
          <a:p>
            <a:r>
              <a:rPr lang="en-GB" dirty="0"/>
              <a:t>ACKNOWLEDGEMENT</a:t>
            </a:r>
          </a:p>
        </p:txBody>
      </p:sp>
    </p:spTree>
    <p:extLst>
      <p:ext uri="{BB962C8B-B14F-4D97-AF65-F5344CB8AC3E}">
        <p14:creationId xmlns:p14="http://schemas.microsoft.com/office/powerpoint/2010/main" val="2715776952"/>
      </p:ext>
    </p:extLst>
  </p:cSld>
  <p:clrMapOvr>
    <a:masterClrMapping/>
  </p:clrMapOvr>
</p:sld>
</file>

<file path=ppt/theme/theme1.xml><?xml version="1.0" encoding="utf-8"?>
<a:theme xmlns:a="http://schemas.openxmlformats.org/drawingml/2006/main" name="SA2015_16by9_Powerpoint_Presentation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A2018_16by9_Powerpoint_Presentation_Template_whitev2" id="{9FD6E655-2A3C-4FAA-A748-6472027EAF19}" vid="{0D259C0B-5652-4B99-A0C0-847FCB3557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SA2018_16by9_Powerpoint_Presentation_Template - Copy</Template>
  <TotalTime>3018</TotalTime>
  <Words>488</Words>
  <Application>Microsoft Office PowerPoint</Application>
  <PresentationFormat>On-screen Show (16:9)</PresentationFormat>
  <Paragraphs>131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Open Sans</vt:lpstr>
      <vt:lpstr>Open Sans </vt:lpstr>
      <vt:lpstr>Open Sans Semibold</vt:lpstr>
      <vt:lpstr>Arial</vt:lpstr>
      <vt:lpstr>Calibri</vt:lpstr>
      <vt:lpstr>Cambria Math</vt:lpstr>
      <vt:lpstr>SA2015_16by9_Powerpoint_Presentation_Template</vt:lpstr>
      <vt:lpstr>PowerPoint Presentation</vt:lpstr>
      <vt:lpstr>POTENTIAL RESEARCH IDEAS</vt:lpstr>
      <vt:lpstr>POTENTIAL RESEARCH IDEAS</vt:lpstr>
      <vt:lpstr>POTENTIAL RESEARCH IDEAS</vt:lpstr>
      <vt:lpstr>POTENTIAL RESEARCH IDEAS</vt:lpstr>
      <vt:lpstr>POTENTIAL RESEARCH IDEAS</vt:lpstr>
      <vt:lpstr>POTENTIAL RESEARCH IDEAS</vt:lpstr>
      <vt:lpstr>POTENTIAL RESEARCH IDEAS</vt:lpstr>
      <vt:lpstr>SUMMARY</vt:lpstr>
      <vt:lpstr>SUMMARY</vt:lpstr>
      <vt:lpstr>SUMMARY</vt:lpstr>
      <vt:lpstr>SUMMARY</vt:lpstr>
      <vt:lpstr>SUMMARY</vt:lpstr>
      <vt:lpstr>Open-source implementation</vt:lpstr>
      <vt:lpstr>Acknowledgement</vt:lpstr>
      <vt:lpstr>Acknowledgement</vt:lpstr>
      <vt:lpstr>Acknowledgement</vt:lpstr>
      <vt:lpstr>ACKNOWLEDGEMENT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Gradient-domain Rendering</dc:title>
  <dc:creator>Adrien Gruson</dc:creator>
  <cp:lastModifiedBy>Son Hua</cp:lastModifiedBy>
  <cp:revision>93</cp:revision>
  <dcterms:created xsi:type="dcterms:W3CDTF">2018-09-06T09:11:14Z</dcterms:created>
  <dcterms:modified xsi:type="dcterms:W3CDTF">2019-05-07T19:02:40Z</dcterms:modified>
</cp:coreProperties>
</file>