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xml" ContentType="application/vnd.openxmlformats-officedocument.presentationml.tags+xml"/>
  <Override PartName="/ppt/notesSlides/notesSlide35.xml" ContentType="application/vnd.openxmlformats-officedocument.presentationml.notesSlide+xml"/>
  <Override PartName="/ppt/tags/tag3.xml" ContentType="application/vnd.openxmlformats-officedocument.presentationml.tags+xml"/>
  <Override PartName="/ppt/notesSlides/notesSlide36.xml" ContentType="application/vnd.openxmlformats-officedocument.presentationml.notesSlide+xml"/>
  <Override PartName="/ppt/tags/tag4.xml" ContentType="application/vnd.openxmlformats-officedocument.presentationml.tags+xml"/>
  <Override PartName="/ppt/notesSlides/notesSlide37.xml" ContentType="application/vnd.openxmlformats-officedocument.presentationml.notesSlide+xml"/>
  <Override PartName="/ppt/tags/tag5.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6.xml" ContentType="application/vnd.openxmlformats-officedocument.presentationml.tags+xml"/>
  <Override PartName="/ppt/notesSlides/notesSlide41.xml" ContentType="application/vnd.openxmlformats-officedocument.presentationml.notesSlide+xml"/>
  <Override PartName="/ppt/tags/tag7.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3"/>
  </p:notesMasterIdLst>
  <p:sldIdLst>
    <p:sldId id="262" r:id="rId2"/>
    <p:sldId id="263" r:id="rId3"/>
    <p:sldId id="396" r:id="rId4"/>
    <p:sldId id="711" r:id="rId5"/>
    <p:sldId id="346" r:id="rId6"/>
    <p:sldId id="376" r:id="rId7"/>
    <p:sldId id="704" r:id="rId8"/>
    <p:sldId id="378" r:id="rId9"/>
    <p:sldId id="375" r:id="rId10"/>
    <p:sldId id="379" r:id="rId11"/>
    <p:sldId id="380" r:id="rId12"/>
    <p:sldId id="381" r:id="rId13"/>
    <p:sldId id="383" r:id="rId14"/>
    <p:sldId id="347" r:id="rId15"/>
    <p:sldId id="384" r:id="rId16"/>
    <p:sldId id="386" r:id="rId17"/>
    <p:sldId id="388" r:id="rId18"/>
    <p:sldId id="707" r:id="rId19"/>
    <p:sldId id="708" r:id="rId20"/>
    <p:sldId id="382" r:id="rId21"/>
    <p:sldId id="398" r:id="rId22"/>
    <p:sldId id="705" r:id="rId23"/>
    <p:sldId id="702" r:id="rId24"/>
    <p:sldId id="394" r:id="rId25"/>
    <p:sldId id="716" r:id="rId26"/>
    <p:sldId id="717" r:id="rId27"/>
    <p:sldId id="265" r:id="rId28"/>
    <p:sldId id="350" r:id="rId29"/>
    <p:sldId id="351" r:id="rId30"/>
    <p:sldId id="268" r:id="rId31"/>
    <p:sldId id="353" r:id="rId32"/>
    <p:sldId id="308" r:id="rId33"/>
    <p:sldId id="339" r:id="rId34"/>
    <p:sldId id="722" r:id="rId35"/>
    <p:sldId id="721" r:id="rId36"/>
    <p:sldId id="723" r:id="rId37"/>
    <p:sldId id="720" r:id="rId38"/>
    <p:sldId id="481" r:id="rId39"/>
    <p:sldId id="434" r:id="rId40"/>
    <p:sldId id="462" r:id="rId41"/>
    <p:sldId id="724" r:id="rId42"/>
    <p:sldId id="726" r:id="rId43"/>
    <p:sldId id="727" r:id="rId44"/>
    <p:sldId id="728" r:id="rId45"/>
    <p:sldId id="449" r:id="rId46"/>
    <p:sldId id="450" r:id="rId47"/>
    <p:sldId id="454" r:id="rId48"/>
    <p:sldId id="463" r:id="rId49"/>
    <p:sldId id="464" r:id="rId50"/>
    <p:sldId id="371" r:id="rId51"/>
    <p:sldId id="372" r:id="rId52"/>
    <p:sldId id="710" r:id="rId53"/>
    <p:sldId id="359" r:id="rId54"/>
    <p:sldId id="718" r:id="rId55"/>
    <p:sldId id="719" r:id="rId56"/>
    <p:sldId id="340" r:id="rId57"/>
    <p:sldId id="703" r:id="rId58"/>
    <p:sldId id="357" r:id="rId59"/>
    <p:sldId id="356" r:id="rId60"/>
    <p:sldId id="961" r:id="rId61"/>
    <p:sldId id="355" r:id="rId6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646"/>
    <a:srgbClr val="E9B96E"/>
    <a:srgbClr val="430166"/>
    <a:srgbClr val="2D9CB5"/>
    <a:srgbClr val="444444"/>
    <a:srgbClr val="CF2467"/>
    <a:srgbClr val="54545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1" autoAdjust="0"/>
    <p:restoredTop sz="74686" autoAdjust="0"/>
  </p:normalViewPr>
  <p:slideViewPr>
    <p:cSldViewPr snapToGrid="0" snapToObjects="1">
      <p:cViewPr varScale="1">
        <p:scale>
          <a:sx n="65" d="100"/>
          <a:sy n="65" d="100"/>
        </p:scale>
        <p:origin x="444" y="52"/>
      </p:cViewPr>
      <p:guideLst>
        <p:guide orient="horz" pos="162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v>relMSE Bathroom</c:v>
          </c:tx>
          <c:spPr>
            <a:solidFill>
              <a:schemeClr val="accent5"/>
            </a:solidFill>
            <a:ln>
              <a:noFill/>
            </a:ln>
            <a:effectLst/>
          </c:spPr>
          <c:invertIfNegative val="0"/>
          <c:cat>
            <c:numRef>
              <c:f>Sheet1!$A$5:$A$36</c:f>
              <c:numCache>
                <c:formatCode>General</c:formatCode>
                <c:ptCount val="3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numCache>
            </c:numRef>
          </c:cat>
          <c:val>
            <c:numRef>
              <c:f>Sheet1!$K$5:$K$36</c:f>
              <c:numCache>
                <c:formatCode>General</c:formatCode>
                <c:ptCount val="32"/>
                <c:pt idx="0">
                  <c:v>0.10928423</c:v>
                </c:pt>
                <c:pt idx="1">
                  <c:v>0.1011948</c:v>
                </c:pt>
                <c:pt idx="2">
                  <c:v>9.2463890000000007E-2</c:v>
                </c:pt>
                <c:pt idx="3">
                  <c:v>8.6264980000000005E-2</c:v>
                </c:pt>
                <c:pt idx="4">
                  <c:v>8.1922700000000001E-2</c:v>
                </c:pt>
                <c:pt idx="5">
                  <c:v>7.7773930000000005E-2</c:v>
                </c:pt>
                <c:pt idx="6">
                  <c:v>7.6345839999999998E-2</c:v>
                </c:pt>
                <c:pt idx="7">
                  <c:v>7.3795529999999998E-2</c:v>
                </c:pt>
                <c:pt idx="8">
                  <c:v>6.8549719999999995E-2</c:v>
                </c:pt>
                <c:pt idx="9">
                  <c:v>6.7892850000000005E-2</c:v>
                </c:pt>
                <c:pt idx="10">
                  <c:v>6.6631049999999997E-2</c:v>
                </c:pt>
                <c:pt idx="11">
                  <c:v>6.6467200000000004E-2</c:v>
                </c:pt>
                <c:pt idx="12">
                  <c:v>6.4378299999999999E-2</c:v>
                </c:pt>
                <c:pt idx="13">
                  <c:v>6.3727309999999995E-2</c:v>
                </c:pt>
                <c:pt idx="14">
                  <c:v>6.4134839999999999E-2</c:v>
                </c:pt>
                <c:pt idx="15">
                  <c:v>6.2507740000000006E-2</c:v>
                </c:pt>
                <c:pt idx="16">
                  <c:v>6.0806350000000002E-2</c:v>
                </c:pt>
                <c:pt idx="17">
                  <c:v>6.1439470000000003E-2</c:v>
                </c:pt>
                <c:pt idx="18">
                  <c:v>6.0474199999999999E-2</c:v>
                </c:pt>
                <c:pt idx="19">
                  <c:v>6.005017E-2</c:v>
                </c:pt>
                <c:pt idx="20">
                  <c:v>5.9174709999999998E-2</c:v>
                </c:pt>
                <c:pt idx="21">
                  <c:v>6.0781920000000003E-2</c:v>
                </c:pt>
                <c:pt idx="22">
                  <c:v>6.127092E-2</c:v>
                </c:pt>
                <c:pt idx="23">
                  <c:v>5.8640739999999997E-2</c:v>
                </c:pt>
                <c:pt idx="24">
                  <c:v>5.8638049999999997E-2</c:v>
                </c:pt>
                <c:pt idx="25">
                  <c:v>5.756406E-2</c:v>
                </c:pt>
                <c:pt idx="26">
                  <c:v>5.8327560000000001E-2</c:v>
                </c:pt>
                <c:pt idx="27">
                  <c:v>5.6208359999999999E-2</c:v>
                </c:pt>
                <c:pt idx="28">
                  <c:v>5.6385230000000001E-2</c:v>
                </c:pt>
                <c:pt idx="29">
                  <c:v>5.992579E-2</c:v>
                </c:pt>
                <c:pt idx="30">
                  <c:v>5.511829E-2</c:v>
                </c:pt>
                <c:pt idx="31">
                  <c:v>5.7094199999999998E-2</c:v>
                </c:pt>
              </c:numCache>
            </c:numRef>
          </c:val>
          <c:extLst>
            <c:ext xmlns:c16="http://schemas.microsoft.com/office/drawing/2014/chart" uri="{C3380CC4-5D6E-409C-BE32-E72D297353CC}">
              <c16:uniqueId val="{00000000-65D2-4CDA-936A-9A0A9881F749}"/>
            </c:ext>
          </c:extLst>
        </c:ser>
        <c:ser>
          <c:idx val="2"/>
          <c:order val="2"/>
          <c:tx>
            <c:v>relMSE Kitchen</c:v>
          </c:tx>
          <c:spPr>
            <a:solidFill>
              <a:schemeClr val="accent4"/>
            </a:solidFill>
            <a:ln>
              <a:noFill/>
            </a:ln>
            <a:effectLst>
              <a:outerShdw blurRad="50800" dist="38100" dir="2700000" algn="tl" rotWithShape="0">
                <a:prstClr val="black">
                  <a:alpha val="40000"/>
                </a:prstClr>
              </a:outerShdw>
            </a:effectLst>
          </c:spPr>
          <c:invertIfNegative val="0"/>
          <c:val>
            <c:numRef>
              <c:f>Sheet1!$E$5:$E$36</c:f>
              <c:numCache>
                <c:formatCode>General</c:formatCode>
                <c:ptCount val="32"/>
                <c:pt idx="0">
                  <c:v>0.33773291</c:v>
                </c:pt>
                <c:pt idx="1">
                  <c:v>0.32303259000000001</c:v>
                </c:pt>
                <c:pt idx="2">
                  <c:v>0.24100745000000001</c:v>
                </c:pt>
                <c:pt idx="3">
                  <c:v>0.204815</c:v>
                </c:pt>
                <c:pt idx="4">
                  <c:v>0.19469099000000001</c:v>
                </c:pt>
                <c:pt idx="5">
                  <c:v>0.15971764999999999</c:v>
                </c:pt>
                <c:pt idx="6">
                  <c:v>0.15090998999999999</c:v>
                </c:pt>
                <c:pt idx="7">
                  <c:v>0.13617757</c:v>
                </c:pt>
                <c:pt idx="8">
                  <c:v>0.13813491</c:v>
                </c:pt>
                <c:pt idx="9">
                  <c:v>0.13356571</c:v>
                </c:pt>
                <c:pt idx="10">
                  <c:v>0.14217925000000001</c:v>
                </c:pt>
                <c:pt idx="11">
                  <c:v>9.9752809999999997E-2</c:v>
                </c:pt>
                <c:pt idx="12">
                  <c:v>0.11672954000000001</c:v>
                </c:pt>
                <c:pt idx="13">
                  <c:v>0.10996997</c:v>
                </c:pt>
                <c:pt idx="14">
                  <c:v>0.11510223</c:v>
                </c:pt>
                <c:pt idx="15">
                  <c:v>0.11320790999999999</c:v>
                </c:pt>
                <c:pt idx="16">
                  <c:v>0.10595495000000001</c:v>
                </c:pt>
                <c:pt idx="17">
                  <c:v>0.10521524</c:v>
                </c:pt>
                <c:pt idx="18">
                  <c:v>9.8382880000000006E-2</c:v>
                </c:pt>
                <c:pt idx="19">
                  <c:v>0.10994195</c:v>
                </c:pt>
                <c:pt idx="20">
                  <c:v>9.3865439999999994E-2</c:v>
                </c:pt>
                <c:pt idx="21">
                  <c:v>9.4124009999999994E-2</c:v>
                </c:pt>
                <c:pt idx="22">
                  <c:v>8.9253399999999997E-2</c:v>
                </c:pt>
                <c:pt idx="23">
                  <c:v>0.10746811000000001</c:v>
                </c:pt>
                <c:pt idx="24">
                  <c:v>8.4436070000000002E-2</c:v>
                </c:pt>
                <c:pt idx="25">
                  <c:v>9.1225589999999995E-2</c:v>
                </c:pt>
                <c:pt idx="26">
                  <c:v>9.2273090000000002E-2</c:v>
                </c:pt>
                <c:pt idx="27">
                  <c:v>8.3326460000000005E-2</c:v>
                </c:pt>
                <c:pt idx="28">
                  <c:v>8.8324769999999997E-2</c:v>
                </c:pt>
                <c:pt idx="29">
                  <c:v>9.3359999999999999E-2</c:v>
                </c:pt>
                <c:pt idx="30">
                  <c:v>9.1125319999999996E-2</c:v>
                </c:pt>
                <c:pt idx="31">
                  <c:v>8.7438039999999995E-2</c:v>
                </c:pt>
              </c:numCache>
            </c:numRef>
          </c:val>
          <c:extLst>
            <c:ext xmlns:c16="http://schemas.microsoft.com/office/drawing/2014/chart" uri="{C3380CC4-5D6E-409C-BE32-E72D297353CC}">
              <c16:uniqueId val="{00000001-65D2-4CDA-936A-9A0A9881F749}"/>
            </c:ext>
          </c:extLst>
        </c:ser>
        <c:dLbls>
          <c:showLegendKey val="0"/>
          <c:showVal val="0"/>
          <c:showCatName val="0"/>
          <c:showSerName val="0"/>
          <c:showPercent val="0"/>
          <c:showBubbleSize val="0"/>
        </c:dLbls>
        <c:gapWidth val="219"/>
        <c:axId val="-581695696"/>
        <c:axId val="-581689168"/>
      </c:barChart>
      <c:lineChart>
        <c:grouping val="standard"/>
        <c:varyColors val="0"/>
        <c:ser>
          <c:idx val="0"/>
          <c:order val="1"/>
          <c:tx>
            <c:v>Efficiency Bathroom</c:v>
          </c:tx>
          <c:spPr>
            <a:ln w="28575" cap="rnd">
              <a:solidFill>
                <a:schemeClr val="accent5">
                  <a:lumMod val="75000"/>
                </a:schemeClr>
              </a:solidFill>
              <a:round/>
            </a:ln>
            <a:effectLst/>
          </c:spPr>
          <c:marker>
            <c:symbol val="square"/>
            <c:size val="4"/>
            <c:spPr>
              <a:solidFill>
                <a:schemeClr val="accent6"/>
              </a:solidFill>
              <a:ln w="9525">
                <a:solidFill>
                  <a:schemeClr val="accent6"/>
                </a:solidFill>
              </a:ln>
              <a:effectLst/>
            </c:spPr>
          </c:marker>
          <c:cat>
            <c:numRef>
              <c:f>'[1]Tilesize 64'!$A$2:$A$17</c:f>
              <c:numCache>
                <c:formatCode>General</c:formatCode>
                <c:ptCount val="1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numCache>
            </c:numRef>
          </c:cat>
          <c:val>
            <c:numRef>
              <c:f>Sheet1!$M$5:$M$36</c:f>
              <c:numCache>
                <c:formatCode>General</c:formatCode>
                <c:ptCount val="32"/>
                <c:pt idx="0">
                  <c:v>0.36314597895998241</c:v>
                </c:pt>
                <c:pt idx="1">
                  <c:v>0.66209043409099633</c:v>
                </c:pt>
                <c:pt idx="2">
                  <c:v>0.84651612354230699</c:v>
                </c:pt>
                <c:pt idx="3">
                  <c:v>0.95576403028858814</c:v>
                </c:pt>
                <c:pt idx="4">
                  <c:v>0.99008061418101834</c:v>
                </c:pt>
                <c:pt idx="5">
                  <c:v>1</c:v>
                </c:pt>
                <c:pt idx="6">
                  <c:v>0.95306765526558446</c:v>
                </c:pt>
                <c:pt idx="7">
                  <c:v>0.92045672968606795</c:v>
                </c:pt>
                <c:pt idx="8">
                  <c:v>0.9116361092716242</c:v>
                </c:pt>
                <c:pt idx="9">
                  <c:v>0.850610903949232</c:v>
                </c:pt>
                <c:pt idx="10">
                  <c:v>0.78837850378075691</c:v>
                </c:pt>
                <c:pt idx="11">
                  <c:v>0.72993371061980794</c:v>
                </c:pt>
                <c:pt idx="12">
                  <c:v>0.69311013149543632</c:v>
                </c:pt>
                <c:pt idx="13">
                  <c:v>0.64331564937593033</c:v>
                </c:pt>
                <c:pt idx="14">
                  <c:v>0.58600171671184076</c:v>
                </c:pt>
                <c:pt idx="15">
                  <c:v>0.5549485691796977</c:v>
                </c:pt>
                <c:pt idx="16">
                  <c:v>0.52241462258419202</c:v>
                </c:pt>
                <c:pt idx="17">
                  <c:v>0.48016047152201924</c:v>
                </c:pt>
                <c:pt idx="18">
                  <c:v>0.45180012499505839</c:v>
                </c:pt>
                <c:pt idx="19">
                  <c:v>0.42197079984061403</c:v>
                </c:pt>
                <c:pt idx="20">
                  <c:v>0.40012673659343245</c:v>
                </c:pt>
                <c:pt idx="21">
                  <c:v>0.36272186146054319</c:v>
                </c:pt>
                <c:pt idx="22">
                  <c:v>0.33262372449197086</c:v>
                </c:pt>
                <c:pt idx="23">
                  <c:v>0.32268761969162629</c:v>
                </c:pt>
                <c:pt idx="24">
                  <c:v>0.30037600645766327</c:v>
                </c:pt>
                <c:pt idx="25">
                  <c:v>0.28796362507069401</c:v>
                </c:pt>
                <c:pt idx="26">
                  <c:v>0.25960577738133672</c:v>
                </c:pt>
                <c:pt idx="27">
                  <c:v>0.25444742094111356</c:v>
                </c:pt>
                <c:pt idx="28">
                  <c:v>0.23437390612908349</c:v>
                </c:pt>
                <c:pt idx="29">
                  <c:v>0.20483063210888963</c:v>
                </c:pt>
                <c:pt idx="30">
                  <c:v>0.20763397864478522</c:v>
                </c:pt>
                <c:pt idx="31">
                  <c:v>0.18788524714149721</c:v>
                </c:pt>
              </c:numCache>
            </c:numRef>
          </c:val>
          <c:smooth val="0"/>
          <c:extLst>
            <c:ext xmlns:c16="http://schemas.microsoft.com/office/drawing/2014/chart" uri="{C3380CC4-5D6E-409C-BE32-E72D297353CC}">
              <c16:uniqueId val="{00000002-65D2-4CDA-936A-9A0A9881F749}"/>
            </c:ext>
          </c:extLst>
        </c:ser>
        <c:ser>
          <c:idx val="3"/>
          <c:order val="3"/>
          <c:tx>
            <c:v>Efficiency Kitchen</c:v>
          </c:tx>
          <c:spPr>
            <a:ln w="28575" cap="rnd">
              <a:solidFill>
                <a:schemeClr val="accent4">
                  <a:lumMod val="75000"/>
                </a:schemeClr>
              </a:solidFill>
              <a:round/>
            </a:ln>
            <a:effectLst/>
          </c:spPr>
          <c:marker>
            <c:symbol val="circle"/>
            <c:size val="4"/>
            <c:spPr>
              <a:solidFill>
                <a:schemeClr val="accent6">
                  <a:lumMod val="60000"/>
                </a:schemeClr>
              </a:solidFill>
              <a:ln w="9525">
                <a:solidFill>
                  <a:schemeClr val="accent6">
                    <a:lumMod val="60000"/>
                  </a:schemeClr>
                </a:solidFill>
              </a:ln>
              <a:effectLst/>
            </c:spPr>
          </c:marker>
          <c:val>
            <c:numRef>
              <c:f>Sheet1!$G$5:$G$36</c:f>
              <c:numCache>
                <c:formatCode>General</c:formatCode>
                <c:ptCount val="32"/>
                <c:pt idx="0">
                  <c:v>0.2940934119545871</c:v>
                </c:pt>
                <c:pt idx="1">
                  <c:v>0.50014938463994363</c:v>
                </c:pt>
                <c:pt idx="2">
                  <c:v>0.76344224967516627</c:v>
                </c:pt>
                <c:pt idx="3">
                  <c:v>0.89906234785719052</c:v>
                </c:pt>
                <c:pt idx="4">
                  <c:v>0.88765214011834992</c:v>
                </c:pt>
                <c:pt idx="5">
                  <c:v>1</c:v>
                </c:pt>
                <c:pt idx="6">
                  <c:v>0.96196799068902328</c:v>
                </c:pt>
                <c:pt idx="7">
                  <c:v>0.96197627341004854</c:v>
                </c:pt>
                <c:pt idx="8">
                  <c:v>0.85145692602371004</c:v>
                </c:pt>
                <c:pt idx="9">
                  <c:v>0.7826264762344789</c:v>
                </c:pt>
                <c:pt idx="10">
                  <c:v>0.66088795855504578</c:v>
                </c:pt>
                <c:pt idx="11">
                  <c:v>0.84694141137871426</c:v>
                </c:pt>
                <c:pt idx="12">
                  <c:v>0.66195757049516546</c:v>
                </c:pt>
                <c:pt idx="13">
                  <c:v>0.63866241588205019</c:v>
                </c:pt>
                <c:pt idx="14">
                  <c:v>0.54955271795440308</c:v>
                </c:pt>
                <c:pt idx="15">
                  <c:v>0.5110214400422004</c:v>
                </c:pt>
                <c:pt idx="16">
                  <c:v>0.50381482462174998</c:v>
                </c:pt>
                <c:pt idx="17">
                  <c:v>0.46267784440214599</c:v>
                </c:pt>
                <c:pt idx="18">
                  <c:v>0.44034126345235231</c:v>
                </c:pt>
                <c:pt idx="19">
                  <c:v>0.36344783277674769</c:v>
                </c:pt>
                <c:pt idx="20">
                  <c:v>0.4085790400497028</c:v>
                </c:pt>
                <c:pt idx="21">
                  <c:v>0.37678524326888085</c:v>
                </c:pt>
                <c:pt idx="22">
                  <c:v>0.3713408419354467</c:v>
                </c:pt>
                <c:pt idx="23">
                  <c:v>0.28243272917099743</c:v>
                </c:pt>
                <c:pt idx="24">
                  <c:v>0.33767693706299468</c:v>
                </c:pt>
                <c:pt idx="25">
                  <c:v>0.2902360009165233</c:v>
                </c:pt>
                <c:pt idx="26">
                  <c:v>0.26848094499384045</c:v>
                </c:pt>
                <c:pt idx="27">
                  <c:v>0.27619462821022628</c:v>
                </c:pt>
                <c:pt idx="28">
                  <c:v>0.24157209089451701</c:v>
                </c:pt>
                <c:pt idx="29">
                  <c:v>0.21371814092481442</c:v>
                </c:pt>
                <c:pt idx="30">
                  <c:v>0.20599028783589066</c:v>
                </c:pt>
                <c:pt idx="31">
                  <c:v>0.20371676615659118</c:v>
                </c:pt>
              </c:numCache>
            </c:numRef>
          </c:val>
          <c:smooth val="0"/>
          <c:extLst>
            <c:ext xmlns:c16="http://schemas.microsoft.com/office/drawing/2014/chart" uri="{C3380CC4-5D6E-409C-BE32-E72D297353CC}">
              <c16:uniqueId val="{00000003-65D2-4CDA-936A-9A0A9881F749}"/>
            </c:ext>
          </c:extLst>
        </c:ser>
        <c:dLbls>
          <c:showLegendKey val="0"/>
          <c:showVal val="0"/>
          <c:showCatName val="0"/>
          <c:showSerName val="0"/>
          <c:showPercent val="0"/>
          <c:showBubbleSize val="0"/>
        </c:dLbls>
        <c:marker val="1"/>
        <c:smooth val="0"/>
        <c:axId val="-581692432"/>
        <c:axId val="-581695152"/>
      </c:lineChart>
      <c:valAx>
        <c:axId val="-58168916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81695696"/>
        <c:crosses val="autoZero"/>
        <c:crossBetween val="between"/>
      </c:valAx>
      <c:catAx>
        <c:axId val="-5816956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81689168"/>
        <c:crosses val="autoZero"/>
        <c:auto val="1"/>
        <c:lblAlgn val="ctr"/>
        <c:lblOffset val="100"/>
        <c:noMultiLvlLbl val="0"/>
      </c:catAx>
      <c:valAx>
        <c:axId val="-581695152"/>
        <c:scaling>
          <c:orientation val="minMax"/>
          <c:max val="1"/>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81692432"/>
        <c:crosses val="max"/>
        <c:crossBetween val="between"/>
      </c:valAx>
      <c:catAx>
        <c:axId val="-581692432"/>
        <c:scaling>
          <c:orientation val="minMax"/>
        </c:scaling>
        <c:delete val="1"/>
        <c:axPos val="b"/>
        <c:numFmt formatCode="General" sourceLinked="1"/>
        <c:majorTickMark val="out"/>
        <c:minorTickMark val="none"/>
        <c:tickLblPos val="nextTo"/>
        <c:crossAx val="-581695152"/>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940BAB-415E-45BF-80FE-4B8820FA3457}" type="datetimeFigureOut">
              <a:rPr lang="en-GB" smtClean="0"/>
              <a:t>08/05/2019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D67F56-0EBE-440B-A0D4-25521B3D5506}" type="slidenum">
              <a:rPr lang="en-GB" smtClean="0"/>
              <a:t>‹#›</a:t>
            </a:fld>
            <a:endParaRPr lang="en-GB"/>
          </a:p>
        </p:txBody>
      </p:sp>
    </p:spTree>
    <p:extLst>
      <p:ext uri="{BB962C8B-B14F-4D97-AF65-F5344CB8AC3E}">
        <p14:creationId xmlns:p14="http://schemas.microsoft.com/office/powerpoint/2010/main" val="3074334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78F315-5198-422B-BC7D-8E5F636A83A1}" type="slidenum">
              <a:rPr lang="en-US" smtClean="0"/>
              <a:t>1</a:t>
            </a:fld>
            <a:endParaRPr lang="en-US"/>
          </a:p>
        </p:txBody>
      </p:sp>
    </p:spTree>
    <p:extLst>
      <p:ext uri="{BB962C8B-B14F-4D97-AF65-F5344CB8AC3E}">
        <p14:creationId xmlns:p14="http://schemas.microsoft.com/office/powerpoint/2010/main" val="3422061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categorize the topics into 4 sections. First, we will see an extension of the gradient-domain formulation of higher dimensional integration. Then we will see more robust image reconstructions. After that, we will look at different ways to make pixel pairs to compute gradients. Finally, we will talk about adaptive sampling in the gradient domain.</a:t>
            </a:r>
          </a:p>
        </p:txBody>
      </p:sp>
      <p:sp>
        <p:nvSpPr>
          <p:cNvPr id="4" name="Slide Number Placeholder 3"/>
          <p:cNvSpPr>
            <a:spLocks noGrp="1"/>
          </p:cNvSpPr>
          <p:nvPr>
            <p:ph type="sldNum" sz="quarter" idx="10"/>
          </p:nvPr>
        </p:nvSpPr>
        <p:spPr/>
        <p:txBody>
          <a:bodyPr/>
          <a:lstStyle/>
          <a:p>
            <a:fld id="{9DC822A2-4F81-4DE4-B993-17E3B699663A}" type="slidenum">
              <a:rPr lang="en-US" smtClean="0"/>
              <a:t>2</a:t>
            </a:fld>
            <a:endParaRPr lang="en-US"/>
          </a:p>
        </p:txBody>
      </p:sp>
    </p:spTree>
    <p:extLst>
      <p:ext uri="{BB962C8B-B14F-4D97-AF65-F5344CB8AC3E}">
        <p14:creationId xmlns:p14="http://schemas.microsoft.com/office/powerpoint/2010/main" val="3844457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Traditional gradient-domain rendering assumes a uniform pixel grid where base and offset pixels are sampled horizontally and vertically. In fact, this is just for convenience in the implementation, and this pattern might not fit well to actual structures in the image. Let’s explore more advanced techniques that leverage non-uniform base and offset pixels.</a:t>
            </a:r>
            <a:endParaRPr lang="en-GB" dirty="0"/>
          </a:p>
        </p:txBody>
      </p:sp>
      <p:sp>
        <p:nvSpPr>
          <p:cNvPr id="4" name="Slide Number Placeholder 3"/>
          <p:cNvSpPr>
            <a:spLocks noGrp="1"/>
          </p:cNvSpPr>
          <p:nvPr>
            <p:ph type="sldNum" sz="quarter" idx="5"/>
          </p:nvPr>
        </p:nvSpPr>
        <p:spPr/>
        <p:txBody>
          <a:bodyPr/>
          <a:lstStyle/>
          <a:p>
            <a:fld id="{96D67F56-0EBE-440B-A0D4-25521B3D5506}" type="slidenum">
              <a:rPr lang="en-GB" smtClean="0"/>
              <a:t>3</a:t>
            </a:fld>
            <a:endParaRPr lang="en-GB"/>
          </a:p>
        </p:txBody>
      </p:sp>
    </p:spTree>
    <p:extLst>
      <p:ext uri="{BB962C8B-B14F-4D97-AF65-F5344CB8AC3E}">
        <p14:creationId xmlns:p14="http://schemas.microsoft.com/office/powerpoint/2010/main" val="422379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gradient-domain, we usually use cross shape finite difference where we shift the center pixel to 4 pixels neighbors. However, gradient-domain rendering can also work with other tiles shapes. For example, we can generate overlapping tiles by extending only one side and perform the shift mapping </a:t>
            </a:r>
            <a:r>
              <a:rPr lang="en-US" b="1" dirty="0"/>
              <a:t>over all the pixels</a:t>
            </a:r>
            <a:r>
              <a:rPr lang="en-US" dirty="0"/>
              <a:t> inside the same tile. </a:t>
            </a:r>
          </a:p>
        </p:txBody>
      </p:sp>
      <p:sp>
        <p:nvSpPr>
          <p:cNvPr id="4" name="Slide Number Placeholder 3"/>
          <p:cNvSpPr>
            <a:spLocks noGrp="1"/>
          </p:cNvSpPr>
          <p:nvPr>
            <p:ph type="sldNum" sz="quarter" idx="10"/>
          </p:nvPr>
        </p:nvSpPr>
        <p:spPr/>
        <p:txBody>
          <a:bodyPr/>
          <a:lstStyle/>
          <a:p>
            <a:fld id="{9178F315-5198-422B-BC7D-8E5F636A83A1}" type="slidenum">
              <a:rPr lang="en-US" smtClean="0"/>
              <a:t>4</a:t>
            </a:fld>
            <a:endParaRPr lang="en-US"/>
          </a:p>
        </p:txBody>
      </p:sp>
    </p:spTree>
    <p:extLst>
      <p:ext uri="{BB962C8B-B14F-4D97-AF65-F5344CB8AC3E}">
        <p14:creationId xmlns:p14="http://schemas.microsoft.com/office/powerpoint/2010/main" val="453430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gradient-domain, we usually use cross shape finite difference where we shift the center pixel to 4 pixels neighbors. However, gradient-domain rendering can also work with other tiles shapes. For example, we can generate overlapping tiles by extending only one side and perform the shift mapping </a:t>
            </a:r>
            <a:r>
              <a:rPr lang="en-US" b="1" dirty="0"/>
              <a:t>over all the pixels</a:t>
            </a:r>
            <a:r>
              <a:rPr lang="en-US" dirty="0"/>
              <a:t> inside the same tile. </a:t>
            </a:r>
          </a:p>
        </p:txBody>
      </p:sp>
      <p:sp>
        <p:nvSpPr>
          <p:cNvPr id="4" name="Slide Number Placeholder 3"/>
          <p:cNvSpPr>
            <a:spLocks noGrp="1"/>
          </p:cNvSpPr>
          <p:nvPr>
            <p:ph type="sldNum" sz="quarter" idx="10"/>
          </p:nvPr>
        </p:nvSpPr>
        <p:spPr/>
        <p:txBody>
          <a:bodyPr/>
          <a:lstStyle/>
          <a:p>
            <a:fld id="{9178F315-5198-422B-BC7D-8E5F636A83A1}" type="slidenum">
              <a:rPr lang="en-US" smtClean="0"/>
              <a:t>5</a:t>
            </a:fld>
            <a:endParaRPr lang="en-US"/>
          </a:p>
        </p:txBody>
      </p:sp>
    </p:spTree>
    <p:extLst>
      <p:ext uri="{BB962C8B-B14F-4D97-AF65-F5344CB8AC3E}">
        <p14:creationId xmlns:p14="http://schemas.microsoft.com/office/powerpoint/2010/main" val="1278487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approached proposed by gradient-domain path reusing. In fact, shifting a path inside a tile have been explored in path reuse before. This paper brings two new ideas: </a:t>
            </a:r>
            <a:br>
              <a:rPr lang="en-US" dirty="0"/>
            </a:br>
            <a:r>
              <a:rPr lang="en-US" dirty="0"/>
              <a:t>1) Apply shift mapping operator used in gradient-domain rendering for path reuse. Before this, path reuse was not efficient on specular or glossy surfaces.</a:t>
            </a:r>
          </a:p>
          <a:p>
            <a:r>
              <a:rPr lang="en-US" dirty="0"/>
              <a:t>2) The overlapping of the tiles and the Poisson reconstruction process can be used to reduce the image artefacts introduced by the path reuse.</a:t>
            </a:r>
          </a:p>
        </p:txBody>
      </p:sp>
      <p:sp>
        <p:nvSpPr>
          <p:cNvPr id="4" name="Slide Number Placeholder 3"/>
          <p:cNvSpPr>
            <a:spLocks noGrp="1"/>
          </p:cNvSpPr>
          <p:nvPr>
            <p:ph type="sldNum" sz="quarter" idx="5"/>
          </p:nvPr>
        </p:nvSpPr>
        <p:spPr/>
        <p:txBody>
          <a:bodyPr/>
          <a:lstStyle/>
          <a:p>
            <a:fld id="{9178F315-5198-422B-BC7D-8E5F636A83A1}" type="slidenum">
              <a:rPr lang="en-US" smtClean="0"/>
              <a:t>6</a:t>
            </a:fld>
            <a:endParaRPr lang="en-US"/>
          </a:p>
        </p:txBody>
      </p:sp>
    </p:spTree>
    <p:extLst>
      <p:ext uri="{BB962C8B-B14F-4D97-AF65-F5344CB8AC3E}">
        <p14:creationId xmlns:p14="http://schemas.microsoft.com/office/powerpoint/2010/main" val="2057084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question is what is the tile size we should use? Inside their paper, the authors have done a small experiment on two scenes by plotting the relative error when increasing the tile size. We can see that small tile size have the largest error. However, at a certain point, too big tile did not bring any benefits. </a:t>
            </a:r>
          </a:p>
          <a:p>
            <a:endParaRPr lang="en-US" dirty="0"/>
          </a:p>
          <a:p>
            <a:r>
              <a:rPr lang="en-US" dirty="0"/>
              <a:t>The authors also plot another curve that takes rendering time into account. This curve shows that using too big tiles is not the good idea. The reason is that bigger tiles means more shift mapping to be performed, which is costly. </a:t>
            </a:r>
          </a:p>
          <a:p>
            <a:endParaRPr lang="en-US" dirty="0"/>
          </a:p>
          <a:p>
            <a:r>
              <a:rPr lang="en-US" dirty="0"/>
              <a:t>The conclusion from this paper is that the optimal tile size is around 6 to 7 pixels.</a:t>
            </a:r>
          </a:p>
        </p:txBody>
      </p:sp>
      <p:sp>
        <p:nvSpPr>
          <p:cNvPr id="4" name="Slide Number Placeholder 3"/>
          <p:cNvSpPr>
            <a:spLocks noGrp="1"/>
          </p:cNvSpPr>
          <p:nvPr>
            <p:ph type="sldNum" sz="quarter" idx="5"/>
          </p:nvPr>
        </p:nvSpPr>
        <p:spPr/>
        <p:txBody>
          <a:bodyPr/>
          <a:lstStyle/>
          <a:p>
            <a:fld id="{9178F315-5198-422B-BC7D-8E5F636A83A1}" type="slidenum">
              <a:rPr lang="en-US" smtClean="0"/>
              <a:t>7</a:t>
            </a:fld>
            <a:endParaRPr lang="en-US"/>
          </a:p>
        </p:txBody>
      </p:sp>
    </p:spTree>
    <p:extLst>
      <p:ext uri="{BB962C8B-B14F-4D97-AF65-F5344CB8AC3E}">
        <p14:creationId xmlns:p14="http://schemas.microsoft.com/office/powerpoint/2010/main" val="3161144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results about this technique. We can see their methods can achieve better results compared to classical G-PT with cross shape and primal-domain path reusing. Note that inside this paper the authors use a Russian Roulette to select the path to shift. Please refer to the paper for more details.</a:t>
            </a:r>
          </a:p>
        </p:txBody>
      </p:sp>
      <p:sp>
        <p:nvSpPr>
          <p:cNvPr id="4" name="Slide Number Placeholder 3"/>
          <p:cNvSpPr>
            <a:spLocks noGrp="1"/>
          </p:cNvSpPr>
          <p:nvPr>
            <p:ph type="sldNum" sz="quarter" idx="5"/>
          </p:nvPr>
        </p:nvSpPr>
        <p:spPr/>
        <p:txBody>
          <a:bodyPr/>
          <a:lstStyle/>
          <a:p>
            <a:fld id="{9178F315-5198-422B-BC7D-8E5F636A83A1}" type="slidenum">
              <a:rPr lang="en-US" smtClean="0"/>
              <a:t>8</a:t>
            </a:fld>
            <a:endParaRPr lang="en-US"/>
          </a:p>
        </p:txBody>
      </p:sp>
    </p:spTree>
    <p:extLst>
      <p:ext uri="{BB962C8B-B14F-4D97-AF65-F5344CB8AC3E}">
        <p14:creationId xmlns:p14="http://schemas.microsoft.com/office/powerpoint/2010/main" val="1292350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far we only consider axis-aligned kernels. In general, the kernels can have arbitrary shapes.</a:t>
            </a:r>
          </a:p>
        </p:txBody>
      </p:sp>
      <p:sp>
        <p:nvSpPr>
          <p:cNvPr id="4" name="Slide Number Placeholder 3"/>
          <p:cNvSpPr>
            <a:spLocks noGrp="1"/>
          </p:cNvSpPr>
          <p:nvPr>
            <p:ph type="sldNum" sz="quarter" idx="10"/>
          </p:nvPr>
        </p:nvSpPr>
        <p:spPr/>
        <p:txBody>
          <a:bodyPr/>
          <a:lstStyle/>
          <a:p>
            <a:fld id="{9178F315-5198-422B-BC7D-8E5F636A83A1}" type="slidenum">
              <a:rPr lang="en-US" smtClean="0"/>
              <a:t>9</a:t>
            </a:fld>
            <a:endParaRPr lang="en-US"/>
          </a:p>
        </p:txBody>
      </p:sp>
    </p:spTree>
    <p:extLst>
      <p:ext uri="{BB962C8B-B14F-4D97-AF65-F5344CB8AC3E}">
        <p14:creationId xmlns:p14="http://schemas.microsoft.com/office/powerpoint/2010/main" val="647115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motivated by the fact that conventional shift mapping usually have issues with geometrical edges.</a:t>
            </a:r>
          </a:p>
        </p:txBody>
      </p:sp>
      <p:sp>
        <p:nvSpPr>
          <p:cNvPr id="4" name="Slide Number Placeholder 3"/>
          <p:cNvSpPr>
            <a:spLocks noGrp="1"/>
          </p:cNvSpPr>
          <p:nvPr>
            <p:ph type="sldNum" sz="quarter" idx="5"/>
          </p:nvPr>
        </p:nvSpPr>
        <p:spPr/>
        <p:txBody>
          <a:bodyPr/>
          <a:lstStyle/>
          <a:p>
            <a:fld id="{9178F315-5198-422B-BC7D-8E5F636A83A1}" type="slidenum">
              <a:rPr lang="en-US" smtClean="0"/>
              <a:t>10</a:t>
            </a:fld>
            <a:endParaRPr lang="en-US"/>
          </a:p>
        </p:txBody>
      </p:sp>
    </p:spTree>
    <p:extLst>
      <p:ext uri="{BB962C8B-B14F-4D97-AF65-F5344CB8AC3E}">
        <p14:creationId xmlns:p14="http://schemas.microsoft.com/office/powerpoint/2010/main" val="23619906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of this problem is due to high variance inside the gradients. Indeed, when two pixels see the similar area, their integral are very similar. In this case shift mapping operator can perform low variance estimate of the gradient value. However, if now we are at the edge, the two primary points can end up to be very far away. This is problematic as their integral will be very different and correlate these two pixels will leads to high variance gradients.</a:t>
            </a:r>
          </a:p>
        </p:txBody>
      </p:sp>
      <p:sp>
        <p:nvSpPr>
          <p:cNvPr id="4" name="Slide Number Placeholder 3"/>
          <p:cNvSpPr>
            <a:spLocks noGrp="1"/>
          </p:cNvSpPr>
          <p:nvPr>
            <p:ph type="sldNum" sz="quarter" idx="5"/>
          </p:nvPr>
        </p:nvSpPr>
        <p:spPr/>
        <p:txBody>
          <a:bodyPr/>
          <a:lstStyle/>
          <a:p>
            <a:fld id="{9178F315-5198-422B-BC7D-8E5F636A83A1}" type="slidenum">
              <a:rPr lang="en-US" smtClean="0"/>
              <a:t>11</a:t>
            </a:fld>
            <a:endParaRPr lang="en-US"/>
          </a:p>
        </p:txBody>
      </p:sp>
    </p:spTree>
    <p:extLst>
      <p:ext uri="{BB962C8B-B14F-4D97-AF65-F5344CB8AC3E}">
        <p14:creationId xmlns:p14="http://schemas.microsoft.com/office/powerpoint/2010/main" val="1149145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a:t>
            </a:r>
            <a:r>
              <a:rPr lang="en-US" dirty="0" err="1"/>
              <a:t>Manzi</a:t>
            </a:r>
            <a:r>
              <a:rPr lang="en-US" dirty="0"/>
              <a:t> et al. [2014] is to detect similar pixel values in a window and compute the finite difference for arbitrary pairs of pixels in this similar pixel set to reduce gradient variance. They define an affinity function that uses feature buffers to compute the similarity score. This is similar to what has been used in image-space denoising techniques as they assume that feature buffers in general are very similar to the final image. </a:t>
            </a:r>
          </a:p>
          <a:p>
            <a:endParaRPr lang="en-US" dirty="0"/>
          </a:p>
          <a:p>
            <a:r>
              <a:rPr lang="en-US" dirty="0"/>
              <a:t>To define the kernel shape, the authors proposed the following way. For each pixel we look at a window of the different feature maps. For each feature map, a weight such as bilateral filtering weight is computed. Then the N best similar pixels are extracted based on such weights. These pixels will be used to determine where to shift the path.</a:t>
            </a:r>
          </a:p>
        </p:txBody>
      </p:sp>
      <p:sp>
        <p:nvSpPr>
          <p:cNvPr id="4" name="Slide Number Placeholder 3"/>
          <p:cNvSpPr>
            <a:spLocks noGrp="1"/>
          </p:cNvSpPr>
          <p:nvPr>
            <p:ph type="sldNum" sz="quarter" idx="5"/>
          </p:nvPr>
        </p:nvSpPr>
        <p:spPr/>
        <p:txBody>
          <a:bodyPr/>
          <a:lstStyle/>
          <a:p>
            <a:fld id="{9178F315-5198-422B-BC7D-8E5F636A83A1}" type="slidenum">
              <a:rPr lang="en-US" smtClean="0"/>
              <a:t>12</a:t>
            </a:fld>
            <a:endParaRPr lang="en-US"/>
          </a:p>
        </p:txBody>
      </p:sp>
    </p:spTree>
    <p:extLst>
      <p:ext uri="{BB962C8B-B14F-4D97-AF65-F5344CB8AC3E}">
        <p14:creationId xmlns:p14="http://schemas.microsoft.com/office/powerpoint/2010/main" val="777302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comparison between old gradients and this generalized gradient formulation. We can see that this generalized gradient formulation works much better on the edges. Note that in case of MIS usage, the shift mapping need to be reversible. So extra care need to be done here. Moreover, as the gradient does not have structure anymore, the reconstruction algorithm might be a little bit more complex to implement. For details, please refer to the paper.</a:t>
            </a:r>
          </a:p>
        </p:txBody>
      </p:sp>
      <p:sp>
        <p:nvSpPr>
          <p:cNvPr id="4" name="Slide Number Placeholder 3"/>
          <p:cNvSpPr>
            <a:spLocks noGrp="1"/>
          </p:cNvSpPr>
          <p:nvPr>
            <p:ph type="sldNum" sz="quarter" idx="5"/>
          </p:nvPr>
        </p:nvSpPr>
        <p:spPr/>
        <p:txBody>
          <a:bodyPr/>
          <a:lstStyle/>
          <a:p>
            <a:fld id="{9178F315-5198-422B-BC7D-8E5F636A83A1}" type="slidenum">
              <a:rPr lang="en-US" smtClean="0"/>
              <a:t>13</a:t>
            </a:fld>
            <a:endParaRPr lang="en-US"/>
          </a:p>
        </p:txBody>
      </p:sp>
    </p:spTree>
    <p:extLst>
      <p:ext uri="{BB962C8B-B14F-4D97-AF65-F5344CB8AC3E}">
        <p14:creationId xmlns:p14="http://schemas.microsoft.com/office/powerpoint/2010/main" val="935285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about the last point of this state of the art for gradient-domain techniques: advanced sampling.</a:t>
            </a:r>
          </a:p>
        </p:txBody>
      </p:sp>
      <p:sp>
        <p:nvSpPr>
          <p:cNvPr id="4" name="Slide Number Placeholder 3"/>
          <p:cNvSpPr>
            <a:spLocks noGrp="1"/>
          </p:cNvSpPr>
          <p:nvPr>
            <p:ph type="sldNum" sz="quarter" idx="10"/>
          </p:nvPr>
        </p:nvSpPr>
        <p:spPr/>
        <p:txBody>
          <a:bodyPr/>
          <a:lstStyle/>
          <a:p>
            <a:fld id="{9DC822A2-4F81-4DE4-B993-17E3B699663A}" type="slidenum">
              <a:rPr lang="en-US" smtClean="0"/>
              <a:t>14</a:t>
            </a:fld>
            <a:endParaRPr lang="en-US"/>
          </a:p>
        </p:txBody>
      </p:sp>
    </p:spTree>
    <p:extLst>
      <p:ext uri="{BB962C8B-B14F-4D97-AF65-F5344CB8AC3E}">
        <p14:creationId xmlns:p14="http://schemas.microsoft.com/office/powerpoint/2010/main" val="2771221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Adaptive sampling is a classical approach for primal rendering techniques. For faster convergence, we want to concentrate samples to the area of higher error to improve the efficiency. </a:t>
            </a:r>
          </a:p>
          <a:p>
            <a:endParaRPr lang="en-US" dirty="0"/>
          </a:p>
          <a:p>
            <a:r>
              <a:rPr lang="en-US" dirty="0"/>
              <a:t>In gradient-domain rendering, we can also apply adaptive sampling. A simple approach that works well is to adaptively sample pixels that has high variance in primal-domain value estimation or gradient value estimation. </a:t>
            </a:r>
          </a:p>
        </p:txBody>
      </p:sp>
      <p:sp>
        <p:nvSpPr>
          <p:cNvPr id="4" name="Slide Number Placeholder 3"/>
          <p:cNvSpPr>
            <a:spLocks noGrp="1"/>
          </p:cNvSpPr>
          <p:nvPr>
            <p:ph type="sldNum" sz="quarter" idx="5"/>
          </p:nvPr>
        </p:nvSpPr>
        <p:spPr/>
        <p:txBody>
          <a:bodyPr/>
          <a:lstStyle/>
          <a:p>
            <a:fld id="{9178F315-5198-422B-BC7D-8E5F636A83A1}" type="slidenum">
              <a:rPr lang="en-US" smtClean="0"/>
              <a:t>15</a:t>
            </a:fld>
            <a:endParaRPr lang="en-US"/>
          </a:p>
        </p:txBody>
      </p:sp>
    </p:spTree>
    <p:extLst>
      <p:ext uri="{BB962C8B-B14F-4D97-AF65-F5344CB8AC3E}">
        <p14:creationId xmlns:p14="http://schemas.microsoft.com/office/powerpoint/2010/main" val="2697414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results of gradient-domain path tracing using uniform sampling and adaptive sampling. The reconstruction is done with uniform control variate (similar to L2-norm Poisson reconstruction). The image looks quite the same at first, however, when we zoom on edges regions …</a:t>
            </a:r>
          </a:p>
        </p:txBody>
      </p:sp>
      <p:sp>
        <p:nvSpPr>
          <p:cNvPr id="4" name="Slide Number Placeholder 3"/>
          <p:cNvSpPr>
            <a:spLocks noGrp="1"/>
          </p:cNvSpPr>
          <p:nvPr>
            <p:ph type="sldNum" sz="quarter" idx="5"/>
          </p:nvPr>
        </p:nvSpPr>
        <p:spPr/>
        <p:txBody>
          <a:bodyPr/>
          <a:lstStyle/>
          <a:p>
            <a:fld id="{9178F315-5198-422B-BC7D-8E5F636A83A1}" type="slidenum">
              <a:rPr lang="en-US" smtClean="0"/>
              <a:t>16</a:t>
            </a:fld>
            <a:endParaRPr lang="en-US"/>
          </a:p>
        </p:txBody>
      </p:sp>
    </p:spTree>
    <p:extLst>
      <p:ext uri="{BB962C8B-B14F-4D97-AF65-F5344CB8AC3E}">
        <p14:creationId xmlns:p14="http://schemas.microsoft.com/office/powerpoint/2010/main" val="1896782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we can see that adaptive sampling reduces the artefacts compared to uniform sampling. Note that the effect that we get is similar to </a:t>
            </a:r>
            <a:r>
              <a:rPr lang="en-US" sz="1200" dirty="0"/>
              <a:t>non-contiguous kernel as this technique reduce the variances inside problematic gradients.</a:t>
            </a:r>
          </a:p>
          <a:p>
            <a:endParaRPr lang="en-US" dirty="0"/>
          </a:p>
        </p:txBody>
      </p:sp>
      <p:sp>
        <p:nvSpPr>
          <p:cNvPr id="4" name="Slide Number Placeholder 3"/>
          <p:cNvSpPr>
            <a:spLocks noGrp="1"/>
          </p:cNvSpPr>
          <p:nvPr>
            <p:ph type="sldNum" sz="quarter" idx="5"/>
          </p:nvPr>
        </p:nvSpPr>
        <p:spPr/>
        <p:txBody>
          <a:bodyPr/>
          <a:lstStyle/>
          <a:p>
            <a:fld id="{9178F315-5198-422B-BC7D-8E5F636A83A1}" type="slidenum">
              <a:rPr lang="en-US" smtClean="0"/>
              <a:t>17</a:t>
            </a:fld>
            <a:endParaRPr lang="en-US"/>
          </a:p>
        </p:txBody>
      </p:sp>
    </p:spTree>
    <p:extLst>
      <p:ext uri="{BB962C8B-B14F-4D97-AF65-F5344CB8AC3E}">
        <p14:creationId xmlns:p14="http://schemas.microsoft.com/office/powerpoint/2010/main" val="1496369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6D67F56-0EBE-440B-A0D4-25521B3D5506}" type="slidenum">
              <a:rPr lang="en-GB" smtClean="0"/>
              <a:t>18</a:t>
            </a:fld>
            <a:endParaRPr lang="en-GB"/>
          </a:p>
        </p:txBody>
      </p:sp>
    </p:spTree>
    <p:extLst>
      <p:ext uri="{BB962C8B-B14F-4D97-AF65-F5344CB8AC3E}">
        <p14:creationId xmlns:p14="http://schemas.microsoft.com/office/powerpoint/2010/main" val="3928243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6D67F56-0EBE-440B-A0D4-25521B3D5506}" type="slidenum">
              <a:rPr lang="en-GB" smtClean="0"/>
              <a:t>19</a:t>
            </a:fld>
            <a:endParaRPr lang="en-GB"/>
          </a:p>
        </p:txBody>
      </p:sp>
    </p:spTree>
    <p:extLst>
      <p:ext uri="{BB962C8B-B14F-4D97-AF65-F5344CB8AC3E}">
        <p14:creationId xmlns:p14="http://schemas.microsoft.com/office/powerpoint/2010/main" val="19845056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also rely on MCMC sampling to importance sample the gradients. </a:t>
            </a:r>
          </a:p>
          <a:p>
            <a:r>
              <a:rPr lang="en-US" dirty="0"/>
              <a:t>Using gradient-domain rendering and MCMC has been explored in the seminal paper by </a:t>
            </a:r>
            <a:r>
              <a:rPr lang="en-US" dirty="0" err="1"/>
              <a:t>Lehtinen</a:t>
            </a:r>
            <a:r>
              <a:rPr lang="en-US" dirty="0"/>
              <a:t> et al. [2013]. This method focus the samples on the gradients.</a:t>
            </a:r>
          </a:p>
          <a:p>
            <a:endParaRPr lang="en-US" dirty="0"/>
          </a:p>
        </p:txBody>
      </p:sp>
      <p:sp>
        <p:nvSpPr>
          <p:cNvPr id="4" name="Slide Number Placeholder 3"/>
          <p:cNvSpPr>
            <a:spLocks noGrp="1"/>
          </p:cNvSpPr>
          <p:nvPr>
            <p:ph type="sldNum" sz="quarter" idx="10"/>
          </p:nvPr>
        </p:nvSpPr>
        <p:spPr/>
        <p:txBody>
          <a:bodyPr/>
          <a:lstStyle/>
          <a:p>
            <a:fld id="{9178F315-5198-422B-BC7D-8E5F636A83A1}" type="slidenum">
              <a:rPr lang="en-US" smtClean="0"/>
              <a:t>20</a:t>
            </a:fld>
            <a:endParaRPr lang="en-US"/>
          </a:p>
        </p:txBody>
      </p:sp>
    </p:spTree>
    <p:extLst>
      <p:ext uri="{BB962C8B-B14F-4D97-AF65-F5344CB8AC3E}">
        <p14:creationId xmlns:p14="http://schemas.microsoft.com/office/powerpoint/2010/main" val="28346091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implementing MCMC can be tricky to do. It also comes with major drawback such as unpredictable convergence, sudden fireflies and so on.</a:t>
            </a:r>
          </a:p>
        </p:txBody>
      </p:sp>
      <p:sp>
        <p:nvSpPr>
          <p:cNvPr id="4" name="Slide Number Placeholder 3"/>
          <p:cNvSpPr>
            <a:spLocks noGrp="1"/>
          </p:cNvSpPr>
          <p:nvPr>
            <p:ph type="sldNum" sz="quarter" idx="10"/>
          </p:nvPr>
        </p:nvSpPr>
        <p:spPr/>
        <p:txBody>
          <a:bodyPr/>
          <a:lstStyle/>
          <a:p>
            <a:fld id="{9178F315-5198-422B-BC7D-8E5F636A83A1}" type="slidenum">
              <a:rPr lang="en-US" smtClean="0"/>
              <a:t>21</a:t>
            </a:fld>
            <a:endParaRPr lang="en-US"/>
          </a:p>
        </p:txBody>
      </p:sp>
    </p:spTree>
    <p:extLst>
      <p:ext uri="{BB962C8B-B14F-4D97-AF65-F5344CB8AC3E}">
        <p14:creationId xmlns:p14="http://schemas.microsoft.com/office/powerpoint/2010/main" val="1776441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22</a:t>
            </a:fld>
            <a:endParaRPr lang="en-US" altLang="fi-FI"/>
          </a:p>
        </p:txBody>
      </p:sp>
    </p:spTree>
    <p:extLst>
      <p:ext uri="{BB962C8B-B14F-4D97-AF65-F5344CB8AC3E}">
        <p14:creationId xmlns:p14="http://schemas.microsoft.com/office/powerpoint/2010/main" val="40248122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Let’s see an example.</a:t>
            </a:r>
            <a:r>
              <a:rPr lang="fi-FI" baseline="0" dirty="0"/>
              <a:t> </a:t>
            </a:r>
            <a:r>
              <a:rPr lang="fi-FI" b="0" baseline="0" dirty="0"/>
              <a:t>Standard</a:t>
            </a:r>
            <a:r>
              <a:rPr lang="fi-FI" baseline="0" dirty="0"/>
              <a:t> Metropolis generally does better than standard</a:t>
            </a:r>
            <a:r>
              <a:rPr lang="fi-FI" b="0" baseline="0" dirty="0"/>
              <a:t> path</a:t>
            </a:r>
            <a:r>
              <a:rPr lang="fi-FI" baseline="0" dirty="0"/>
              <a:t> tracing when light transport is extremely challenging. However, its convergence is unpredictable and non-uniform as seen in the splotchiness in the error image on the left. While </a:t>
            </a:r>
            <a:r>
              <a:rPr lang="fi-FI" b="0" baseline="0" dirty="0"/>
              <a:t>Gradient Metropolis</a:t>
            </a:r>
            <a:r>
              <a:rPr lang="fi-FI" baseline="0" dirty="0"/>
              <a:t> generally improves the situation, it unfortunately inherits the convergence issues. </a:t>
            </a:r>
          </a:p>
          <a:p>
            <a:endParaRPr lang="fi-FI" baseline="0" dirty="0"/>
          </a:p>
          <a:p>
            <a:r>
              <a:rPr lang="fi-FI" baseline="0" dirty="0"/>
              <a:t>In contrast, well-implemented standard path tracing beats MLT in easy transport situations, and converges predictably. </a:t>
            </a:r>
            <a:endParaRPr lang="fi-FI" b="1" baseline="0" dirty="0"/>
          </a:p>
          <a:p>
            <a:endParaRPr lang="fi-FI" baseline="0" dirty="0"/>
          </a:p>
          <a:p>
            <a:endParaRPr lang="fi-FI" baseline="0" dirty="0"/>
          </a:p>
        </p:txBody>
      </p:sp>
      <p:sp>
        <p:nvSpPr>
          <p:cNvPr id="4" name="Slide Number Placeholder 3"/>
          <p:cNvSpPr>
            <a:spLocks noGrp="1"/>
          </p:cNvSpPr>
          <p:nvPr>
            <p:ph type="sldNum" sz="quarter" idx="10"/>
          </p:nvPr>
        </p:nvSpPr>
        <p:spPr/>
        <p:txBody>
          <a:bodyPr/>
          <a:lstStyle/>
          <a:p>
            <a:fld id="{BE0569FA-9953-424E-8C3F-62A6A832403E}" type="slidenum">
              <a:rPr lang="en-US" altLang="fi-FI" smtClean="0"/>
              <a:pPr/>
              <a:t>23</a:t>
            </a:fld>
            <a:endParaRPr lang="en-US" altLang="fi-FI"/>
          </a:p>
        </p:txBody>
      </p:sp>
    </p:spTree>
    <p:extLst>
      <p:ext uri="{BB962C8B-B14F-4D97-AF65-F5344CB8AC3E}">
        <p14:creationId xmlns:p14="http://schemas.microsoft.com/office/powerpoint/2010/main" val="1860461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just saw how to extend gradient-domain to a sequence of images by taking into consideration the temporal domain. However, these images are still using RGB as their internal image representation. What about spectral rendering? Indeed, in spectral rendering, we need to estimate the distribution of energy across wavelengths for a given pixel. As you can guess, we can use a gradient-domain idea to better estimate this distribution compared to conventional rendering techniques.</a:t>
            </a:r>
          </a:p>
        </p:txBody>
      </p:sp>
      <p:sp>
        <p:nvSpPr>
          <p:cNvPr id="4" name="Slide Number Placeholder 3"/>
          <p:cNvSpPr>
            <a:spLocks noGrp="1"/>
          </p:cNvSpPr>
          <p:nvPr>
            <p:ph type="sldNum" sz="quarter" idx="10"/>
          </p:nvPr>
        </p:nvSpPr>
        <p:spPr/>
        <p:txBody>
          <a:bodyPr/>
          <a:lstStyle/>
          <a:p>
            <a:fld id="{9DC822A2-4F81-4DE4-B993-17E3B699663A}" type="slidenum">
              <a:rPr lang="en-US" smtClean="0"/>
              <a:t>25</a:t>
            </a:fld>
            <a:endParaRPr lang="en-US"/>
          </a:p>
        </p:txBody>
      </p:sp>
    </p:spTree>
    <p:extLst>
      <p:ext uri="{BB962C8B-B14F-4D97-AF65-F5344CB8AC3E}">
        <p14:creationId xmlns:p14="http://schemas.microsoft.com/office/powerpoint/2010/main" val="1741402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just saw how to extend gradient-domain to a sequence of images by taking into consideration the temporal domain. However, these images are still using RGB as their internal image representation. What about spectral rendering? Indeed, in spectral rendering, we need to estimate the distribution of energy across wavelengths for a given pixel. As you can guess, we can use a gradient-domain idea to better estimate this distribution compared to conventional rendering techniques.</a:t>
            </a:r>
          </a:p>
        </p:txBody>
      </p:sp>
      <p:sp>
        <p:nvSpPr>
          <p:cNvPr id="4" name="Slide Number Placeholder 3"/>
          <p:cNvSpPr>
            <a:spLocks noGrp="1"/>
          </p:cNvSpPr>
          <p:nvPr>
            <p:ph type="sldNum" sz="quarter" idx="10"/>
          </p:nvPr>
        </p:nvSpPr>
        <p:spPr/>
        <p:txBody>
          <a:bodyPr/>
          <a:lstStyle/>
          <a:p>
            <a:fld id="{9DC822A2-4F81-4DE4-B993-17E3B699663A}" type="slidenum">
              <a:rPr lang="en-US" smtClean="0"/>
              <a:t>26</a:t>
            </a:fld>
            <a:endParaRPr lang="en-US"/>
          </a:p>
        </p:txBody>
      </p:sp>
    </p:spTree>
    <p:extLst>
      <p:ext uri="{BB962C8B-B14F-4D97-AF65-F5344CB8AC3E}">
        <p14:creationId xmlns:p14="http://schemas.microsoft.com/office/powerpoint/2010/main" val="12923068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naïve extension to support a sequence of images is to treat each image (or frame) independently. For each frame, we can compute primal and gradient values, and apply a Poisson reconstruction. This simple approach generates this kind of results.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see that, individually, the Poisson reconstruction generates quite smooth images for each frame. However, as the reconstruction is independent, low-frequency noise is visible when playing the animation. One way to reduce this artifact is to take into account the temporal domain and do the reconstruction across multiple frames.</a:t>
            </a:r>
          </a:p>
        </p:txBody>
      </p:sp>
      <p:sp>
        <p:nvSpPr>
          <p:cNvPr id="4" name="Slide Number Placeholder 3"/>
          <p:cNvSpPr>
            <a:spLocks noGrp="1"/>
          </p:cNvSpPr>
          <p:nvPr>
            <p:ph type="sldNum" sz="quarter" idx="10"/>
          </p:nvPr>
        </p:nvSpPr>
        <p:spPr/>
        <p:txBody>
          <a:bodyPr/>
          <a:lstStyle/>
          <a:p>
            <a:fld id="{9DC822A2-4F81-4DE4-B993-17E3B699663A}" type="slidenum">
              <a:rPr lang="en-US" smtClean="0"/>
              <a:t>27</a:t>
            </a:fld>
            <a:endParaRPr lang="en-US"/>
          </a:p>
        </p:txBody>
      </p:sp>
    </p:spTree>
    <p:extLst>
      <p:ext uri="{BB962C8B-B14F-4D97-AF65-F5344CB8AC3E}">
        <p14:creationId xmlns:p14="http://schemas.microsoft.com/office/powerpoint/2010/main" val="3488244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add temporal domain to gradient-domain rendering, we need to perform the reconstruction on several frames at a time. For memory cost, we only consider a small window of consecutive frames.  However, some important information is missing here.</a:t>
            </a:r>
          </a:p>
        </p:txBody>
      </p:sp>
      <p:sp>
        <p:nvSpPr>
          <p:cNvPr id="4" name="Slide Number Placeholder 3"/>
          <p:cNvSpPr>
            <a:spLocks noGrp="1"/>
          </p:cNvSpPr>
          <p:nvPr>
            <p:ph type="sldNum" sz="quarter" idx="10"/>
          </p:nvPr>
        </p:nvSpPr>
        <p:spPr/>
        <p:txBody>
          <a:bodyPr/>
          <a:lstStyle/>
          <a:p>
            <a:fld id="{9178F315-5198-422B-BC7D-8E5F636A83A1}" type="slidenum">
              <a:rPr lang="en-US" smtClean="0"/>
              <a:t>28</a:t>
            </a:fld>
            <a:endParaRPr lang="en-US"/>
          </a:p>
        </p:txBody>
      </p:sp>
    </p:spTree>
    <p:extLst>
      <p:ext uri="{BB962C8B-B14F-4D97-AF65-F5344CB8AC3E}">
        <p14:creationId xmlns:p14="http://schemas.microsoft.com/office/powerpoint/2010/main" val="6320217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Indeed, we need to know the temporal gradients between frames. Moreover, as we perform the reconstruction on different images at the same time, we need to do a 3D Poisson reconstruction. We will not detail the reconstruction part and only show how to compute these temporal gradients.</a:t>
            </a:r>
          </a:p>
        </p:txBody>
      </p:sp>
      <p:sp>
        <p:nvSpPr>
          <p:cNvPr id="4" name="Slide Number Placeholder 3"/>
          <p:cNvSpPr>
            <a:spLocks noGrp="1"/>
          </p:cNvSpPr>
          <p:nvPr>
            <p:ph type="sldNum" sz="quarter" idx="10"/>
          </p:nvPr>
        </p:nvSpPr>
        <p:spPr/>
        <p:txBody>
          <a:bodyPr/>
          <a:lstStyle/>
          <a:p>
            <a:fld id="{9178F315-5198-422B-BC7D-8E5F636A83A1}" type="slidenum">
              <a:rPr lang="en-US" smtClean="0"/>
              <a:t>29</a:t>
            </a:fld>
            <a:endParaRPr lang="en-US"/>
          </a:p>
        </p:txBody>
      </p:sp>
    </p:spTree>
    <p:extLst>
      <p:ext uri="{BB962C8B-B14F-4D97-AF65-F5344CB8AC3E}">
        <p14:creationId xmlns:p14="http://schemas.microsoft.com/office/powerpoint/2010/main" val="27248645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when we were computing image-space gradient, we have a base path at the frame T at the position x and y, and we want to generate an offset path inside the same frame but at the location x+1 and y. To do so, we apply shift mapping as what we have learnt so far.</a:t>
            </a:r>
          </a:p>
        </p:txBody>
      </p:sp>
      <p:sp>
        <p:nvSpPr>
          <p:cNvPr id="4" name="Slide Number Placeholder 3"/>
          <p:cNvSpPr>
            <a:spLocks noGrp="1"/>
          </p:cNvSpPr>
          <p:nvPr>
            <p:ph type="sldNum" sz="quarter" idx="10"/>
          </p:nvPr>
        </p:nvSpPr>
        <p:spPr/>
        <p:txBody>
          <a:bodyPr/>
          <a:lstStyle/>
          <a:p>
            <a:fld id="{9178F315-5198-422B-BC7D-8E5F636A83A1}" type="slidenum">
              <a:rPr lang="en-US" smtClean="0"/>
              <a:t>30</a:t>
            </a:fld>
            <a:endParaRPr lang="en-US"/>
          </a:p>
        </p:txBody>
      </p:sp>
    </p:spTree>
    <p:extLst>
      <p:ext uri="{BB962C8B-B14F-4D97-AF65-F5344CB8AC3E}">
        <p14:creationId xmlns:p14="http://schemas.microsoft.com/office/powerpoint/2010/main" val="40701984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when we are computing the gradient in the temporal domain, we want to shift a base path at frame t and generates an offset path at the frame t+1. The problem is that to create this offset path we need to store two scenes in the memory. Moreover, due to the object movement, it is difficult to track spatial information from frame t to frame t+1.</a:t>
            </a:r>
          </a:p>
          <a:p>
            <a:endParaRPr lang="en-US" dirty="0"/>
          </a:p>
          <a:p>
            <a:r>
              <a:rPr lang="en-US" dirty="0"/>
              <a:t>Our solution here is to only store one scene in the memory and rely on a simpler shift mapping. The idea is to capture the random numbers that generate the base paths in frame t, and when the scene for frame t+1 is loaded, we generate the offset paths by replaying such random numbers. This brings a certain level of path coherence, while still keeping memory usage efficient. </a:t>
            </a:r>
          </a:p>
        </p:txBody>
      </p:sp>
      <p:sp>
        <p:nvSpPr>
          <p:cNvPr id="4" name="Slide Number Placeholder 3"/>
          <p:cNvSpPr>
            <a:spLocks noGrp="1"/>
          </p:cNvSpPr>
          <p:nvPr>
            <p:ph type="sldNum" sz="quarter" idx="10"/>
          </p:nvPr>
        </p:nvSpPr>
        <p:spPr/>
        <p:txBody>
          <a:bodyPr/>
          <a:lstStyle/>
          <a:p>
            <a:fld id="{9178F315-5198-422B-BC7D-8E5F636A83A1}" type="slidenum">
              <a:rPr lang="en-US" smtClean="0"/>
              <a:t>31</a:t>
            </a:fld>
            <a:endParaRPr lang="en-US"/>
          </a:p>
        </p:txBody>
      </p:sp>
    </p:spTree>
    <p:extLst>
      <p:ext uri="{BB962C8B-B14F-4D97-AF65-F5344CB8AC3E}">
        <p14:creationId xmlns:p14="http://schemas.microsoft.com/office/powerpoint/2010/main" val="39593119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Time to look at some results. Here we can see the comparison between temporal G-PT and G-PT with independent reconstruction. We can see that leverage the information of the temporal gradients improve the results in term of reconstruction stability.</a:t>
            </a:r>
          </a:p>
        </p:txBody>
      </p:sp>
      <p:sp>
        <p:nvSpPr>
          <p:cNvPr id="4" name="Foliennummernplatzhalter 3"/>
          <p:cNvSpPr>
            <a:spLocks noGrp="1"/>
          </p:cNvSpPr>
          <p:nvPr>
            <p:ph type="sldNum" sz="quarter" idx="10"/>
          </p:nvPr>
        </p:nvSpPr>
        <p:spPr/>
        <p:txBody>
          <a:bodyPr/>
          <a:lstStyle/>
          <a:p>
            <a:fld id="{5C98E664-387A-4C8B-A71B-877FD418C23F}" type="slidenum">
              <a:rPr lang="de-CH" smtClean="0"/>
              <a:t>32</a:t>
            </a:fld>
            <a:endParaRPr lang="de-CH"/>
          </a:p>
        </p:txBody>
      </p:sp>
    </p:spTree>
    <p:extLst>
      <p:ext uri="{BB962C8B-B14F-4D97-AF65-F5344CB8AC3E}">
        <p14:creationId xmlns:p14="http://schemas.microsoft.com/office/powerpoint/2010/main" val="30589207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just saw how to extend gradient-domain to a sequence of images by taking into consideration the temporal domain. However, these images are still using RGB as their internal image representation. What about spectral rendering? Indeed, in spectral rendering, we need to estimate the distribution of energy across wavelengths for a given pixel. As you can guess, we can use a gradient-domain idea to better estimate this distribution compared to conventional rendering techniques.</a:t>
            </a:r>
          </a:p>
        </p:txBody>
      </p:sp>
      <p:sp>
        <p:nvSpPr>
          <p:cNvPr id="4" name="Slide Number Placeholder 3"/>
          <p:cNvSpPr>
            <a:spLocks noGrp="1"/>
          </p:cNvSpPr>
          <p:nvPr>
            <p:ph type="sldNum" sz="quarter" idx="10"/>
          </p:nvPr>
        </p:nvSpPr>
        <p:spPr/>
        <p:txBody>
          <a:bodyPr/>
          <a:lstStyle/>
          <a:p>
            <a:fld id="{9DC822A2-4F81-4DE4-B993-17E3B699663A}" type="slidenum">
              <a:rPr lang="en-US" smtClean="0"/>
              <a:t>33</a:t>
            </a:fld>
            <a:endParaRPr lang="en-US"/>
          </a:p>
        </p:txBody>
      </p:sp>
    </p:spTree>
    <p:extLst>
      <p:ext uri="{BB962C8B-B14F-4D97-AF65-F5344CB8AC3E}">
        <p14:creationId xmlns:p14="http://schemas.microsoft.com/office/powerpoint/2010/main" val="9023981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CFC39C-A897-974C-A4D1-319726DA288F}" type="slidenum">
              <a:rPr lang="en-US" smtClean="0"/>
              <a:t>38</a:t>
            </a:fld>
            <a:endParaRPr lang="en-US"/>
          </a:p>
        </p:txBody>
      </p:sp>
    </p:spTree>
    <p:extLst>
      <p:ext uri="{BB962C8B-B14F-4D97-AF65-F5344CB8AC3E}">
        <p14:creationId xmlns:p14="http://schemas.microsoft.com/office/powerpoint/2010/main" val="31001953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Here are the results for a smoky kitchen scene with 5 minutes of rendering. This scene have been rendered with different photon density estimators. For this particular scene, photon beams provide the best result for the same rendering time.</a:t>
            </a:r>
          </a:p>
        </p:txBody>
      </p:sp>
    </p:spTree>
    <p:extLst>
      <p:ext uri="{BB962C8B-B14F-4D97-AF65-F5344CB8AC3E}">
        <p14:creationId xmlns:p14="http://schemas.microsoft.com/office/powerpoint/2010/main" val="34553974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Inside our last SIGGRAPH paper, we have explored a wide variety of gradient-domain rendering technique for the volume. Due to time constraints here, I will only focus on volumetric photon mapping, beam radiance estimate, and photon beams. For other rendering techniques please refer to the original paper.</a:t>
            </a:r>
          </a:p>
        </p:txBody>
      </p:sp>
      <p:sp>
        <p:nvSpPr>
          <p:cNvPr id="4" name="Slide Number Placeholder 3"/>
          <p:cNvSpPr>
            <a:spLocks noGrp="1"/>
          </p:cNvSpPr>
          <p:nvPr>
            <p:ph type="sldNum" sz="quarter" idx="10"/>
          </p:nvPr>
        </p:nvSpPr>
        <p:spPr/>
        <p:txBody>
          <a:bodyPr/>
          <a:lstStyle/>
          <a:p>
            <a:fld id="{BCCFC39C-A897-974C-A4D1-319726DA288F}" type="slidenum">
              <a:rPr lang="en-US" smtClean="0"/>
              <a:t>40</a:t>
            </a:fld>
            <a:endParaRPr lang="en-US"/>
          </a:p>
        </p:txBody>
      </p:sp>
    </p:spTree>
    <p:extLst>
      <p:ext uri="{BB962C8B-B14F-4D97-AF65-F5344CB8AC3E}">
        <p14:creationId xmlns:p14="http://schemas.microsoft.com/office/powerpoint/2010/main" val="14415053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will shift the camera </a:t>
            </a:r>
            <a:r>
              <a:rPr lang="en-US" dirty="0" err="1"/>
              <a:t>subpath</a:t>
            </a:r>
            <a:r>
              <a:rPr lang="en-US" dirty="0"/>
              <a:t>. To do so, an offset camera </a:t>
            </a:r>
            <a:r>
              <a:rPr lang="en-US" dirty="0" err="1"/>
              <a:t>subpath</a:t>
            </a:r>
            <a:r>
              <a:rPr lang="en-US" dirty="0"/>
              <a:t> is generated at the neighbor pixel with half-vector copy correlate this </a:t>
            </a:r>
            <a:r>
              <a:rPr lang="en-US" dirty="0" err="1"/>
              <a:t>subpath</a:t>
            </a:r>
            <a:r>
              <a:rPr lang="en-US" dirty="0"/>
              <a:t> to the base camera </a:t>
            </a:r>
            <a:r>
              <a:rPr lang="en-US" dirty="0" err="1"/>
              <a:t>subpath</a:t>
            </a:r>
            <a:r>
              <a:rPr lang="en-US" dirty="0"/>
              <a:t>. Note that during this generation, </a:t>
            </a:r>
            <a:r>
              <a:rPr lang="en-SG" dirty="0"/>
              <a:t>we </a:t>
            </a:r>
            <a:r>
              <a:rPr lang="en-SG" b="1" dirty="0"/>
              <a:t>do not</a:t>
            </a:r>
            <a:r>
              <a:rPr lang="en-SG" dirty="0"/>
              <a:t> consider interactions with the volume.</a:t>
            </a:r>
            <a:endParaRPr lang="fr-FR" dirty="0"/>
          </a:p>
        </p:txBody>
      </p:sp>
      <p:sp>
        <p:nvSpPr>
          <p:cNvPr id="4" name="Slide Number Placeholder 3"/>
          <p:cNvSpPr>
            <a:spLocks noGrp="1"/>
          </p:cNvSpPr>
          <p:nvPr>
            <p:ph type="sldNum" sz="quarter" idx="10"/>
          </p:nvPr>
        </p:nvSpPr>
        <p:spPr/>
        <p:txBody>
          <a:bodyPr/>
          <a:lstStyle/>
          <a:p>
            <a:fld id="{BCCFC39C-A897-974C-A4D1-319726DA288F}" type="slidenum">
              <a:rPr lang="en-US" smtClean="0"/>
              <a:t>41</a:t>
            </a:fld>
            <a:endParaRPr lang="en-US"/>
          </a:p>
        </p:txBody>
      </p:sp>
    </p:spTree>
    <p:extLst>
      <p:ext uri="{BB962C8B-B14F-4D97-AF65-F5344CB8AC3E}">
        <p14:creationId xmlns:p14="http://schemas.microsoft.com/office/powerpoint/2010/main" val="38477388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will shift the camera </a:t>
            </a:r>
            <a:r>
              <a:rPr lang="en-US" dirty="0" err="1"/>
              <a:t>subpath</a:t>
            </a:r>
            <a:r>
              <a:rPr lang="en-US" dirty="0"/>
              <a:t>. To do so, an offset camera </a:t>
            </a:r>
            <a:r>
              <a:rPr lang="en-US" dirty="0" err="1"/>
              <a:t>subpath</a:t>
            </a:r>
            <a:r>
              <a:rPr lang="en-US" dirty="0"/>
              <a:t> is generated at the neighbor pixel with half-vector copy correlate this </a:t>
            </a:r>
            <a:r>
              <a:rPr lang="en-US" dirty="0" err="1"/>
              <a:t>subpath</a:t>
            </a:r>
            <a:r>
              <a:rPr lang="en-US" dirty="0"/>
              <a:t> to the base camera </a:t>
            </a:r>
            <a:r>
              <a:rPr lang="en-US" dirty="0" err="1"/>
              <a:t>subpath</a:t>
            </a:r>
            <a:r>
              <a:rPr lang="en-US" dirty="0"/>
              <a:t>. Note that during this generation, </a:t>
            </a:r>
            <a:r>
              <a:rPr lang="en-SG" dirty="0"/>
              <a:t>we </a:t>
            </a:r>
            <a:r>
              <a:rPr lang="en-SG" b="1" dirty="0"/>
              <a:t>do not</a:t>
            </a:r>
            <a:r>
              <a:rPr lang="en-SG" dirty="0"/>
              <a:t> consider interactions with the volume.</a:t>
            </a:r>
            <a:endParaRPr lang="fr-FR" dirty="0"/>
          </a:p>
        </p:txBody>
      </p:sp>
      <p:sp>
        <p:nvSpPr>
          <p:cNvPr id="4" name="Slide Number Placeholder 3"/>
          <p:cNvSpPr>
            <a:spLocks noGrp="1"/>
          </p:cNvSpPr>
          <p:nvPr>
            <p:ph type="sldNum" sz="quarter" idx="10"/>
          </p:nvPr>
        </p:nvSpPr>
        <p:spPr/>
        <p:txBody>
          <a:bodyPr/>
          <a:lstStyle/>
          <a:p>
            <a:fld id="{BCCFC39C-A897-974C-A4D1-319726DA288F}" type="slidenum">
              <a:rPr lang="en-US" smtClean="0"/>
              <a:t>42</a:t>
            </a:fld>
            <a:endParaRPr lang="en-US"/>
          </a:p>
        </p:txBody>
      </p:sp>
    </p:spTree>
    <p:extLst>
      <p:ext uri="{BB962C8B-B14F-4D97-AF65-F5344CB8AC3E}">
        <p14:creationId xmlns:p14="http://schemas.microsoft.com/office/powerpoint/2010/main" val="15010923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will shift the camera </a:t>
            </a:r>
            <a:r>
              <a:rPr lang="en-US" dirty="0" err="1"/>
              <a:t>subpath</a:t>
            </a:r>
            <a:r>
              <a:rPr lang="en-US" dirty="0"/>
              <a:t>. To do so, an offset camera </a:t>
            </a:r>
            <a:r>
              <a:rPr lang="en-US" dirty="0" err="1"/>
              <a:t>subpath</a:t>
            </a:r>
            <a:r>
              <a:rPr lang="en-US" dirty="0"/>
              <a:t> is generated at the neighbor pixel with half-vector copy correlate this </a:t>
            </a:r>
            <a:r>
              <a:rPr lang="en-US" dirty="0" err="1"/>
              <a:t>subpath</a:t>
            </a:r>
            <a:r>
              <a:rPr lang="en-US" dirty="0"/>
              <a:t> to the base camera </a:t>
            </a:r>
            <a:r>
              <a:rPr lang="en-US" dirty="0" err="1"/>
              <a:t>subpath</a:t>
            </a:r>
            <a:r>
              <a:rPr lang="en-US" dirty="0"/>
              <a:t>. Note that during this generation, </a:t>
            </a:r>
            <a:r>
              <a:rPr lang="en-SG" dirty="0"/>
              <a:t>we </a:t>
            </a:r>
            <a:r>
              <a:rPr lang="en-SG" b="1" dirty="0"/>
              <a:t>do not</a:t>
            </a:r>
            <a:r>
              <a:rPr lang="en-SG" dirty="0"/>
              <a:t> consider interactions with the volume.</a:t>
            </a:r>
            <a:endParaRPr lang="fr-FR" dirty="0"/>
          </a:p>
        </p:txBody>
      </p:sp>
      <p:sp>
        <p:nvSpPr>
          <p:cNvPr id="4" name="Slide Number Placeholder 3"/>
          <p:cNvSpPr>
            <a:spLocks noGrp="1"/>
          </p:cNvSpPr>
          <p:nvPr>
            <p:ph type="sldNum" sz="quarter" idx="10"/>
          </p:nvPr>
        </p:nvSpPr>
        <p:spPr/>
        <p:txBody>
          <a:bodyPr/>
          <a:lstStyle/>
          <a:p>
            <a:fld id="{BCCFC39C-A897-974C-A4D1-319726DA288F}" type="slidenum">
              <a:rPr lang="en-US" smtClean="0"/>
              <a:t>43</a:t>
            </a:fld>
            <a:endParaRPr lang="en-US"/>
          </a:p>
        </p:txBody>
      </p:sp>
    </p:spTree>
    <p:extLst>
      <p:ext uri="{BB962C8B-B14F-4D97-AF65-F5344CB8AC3E}">
        <p14:creationId xmlns:p14="http://schemas.microsoft.com/office/powerpoint/2010/main" val="42026414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need to decide where to perform the density estimation on the offset sensor path. </a:t>
            </a:r>
          </a:p>
          <a:p>
            <a:endParaRPr lang="en-US" dirty="0"/>
          </a:p>
          <a:p>
            <a:r>
              <a:rPr lang="en-US" dirty="0"/>
              <a:t>We have tried several approach during this project and the simplest approach have been working the best in general: </a:t>
            </a:r>
            <a:r>
              <a:rPr lang="en-US" b="1" dirty="0"/>
              <a:t>we just copy the distance sampled on the base path to the sensor path</a:t>
            </a:r>
            <a:r>
              <a:rPr lang="en-US" dirty="0"/>
              <a:t>. </a:t>
            </a:r>
          </a:p>
          <a:p>
            <a:endParaRPr lang="en-US" dirty="0"/>
          </a:p>
          <a:p>
            <a:r>
              <a:rPr lang="en-US" dirty="0"/>
              <a:t>This offset distance is used to place the offset photon density kernel. We also uses the same radius for base and offset kernel. Now we have completely shift the sensor </a:t>
            </a:r>
            <a:r>
              <a:rPr lang="en-US" dirty="0" err="1"/>
              <a:t>subpath</a:t>
            </a:r>
            <a:r>
              <a:rPr lang="en-US" dirty="0"/>
              <a:t>. Let’s now see how to shift the light </a:t>
            </a:r>
            <a:r>
              <a:rPr lang="en-US" dirty="0" err="1"/>
              <a:t>subpath</a:t>
            </a:r>
            <a:r>
              <a:rPr lang="en-US" dirty="0"/>
              <a:t>.</a:t>
            </a:r>
            <a:endParaRPr lang="fr-FR" dirty="0"/>
          </a:p>
        </p:txBody>
      </p:sp>
      <p:sp>
        <p:nvSpPr>
          <p:cNvPr id="4" name="Slide Number Placeholder 3"/>
          <p:cNvSpPr>
            <a:spLocks noGrp="1"/>
          </p:cNvSpPr>
          <p:nvPr>
            <p:ph type="sldNum" sz="quarter" idx="10"/>
          </p:nvPr>
        </p:nvSpPr>
        <p:spPr/>
        <p:txBody>
          <a:bodyPr/>
          <a:lstStyle/>
          <a:p>
            <a:fld id="{BCCFC39C-A897-974C-A4D1-319726DA288F}" type="slidenum">
              <a:rPr lang="en-US" smtClean="0"/>
              <a:t>44</a:t>
            </a:fld>
            <a:endParaRPr lang="en-US"/>
          </a:p>
        </p:txBody>
      </p:sp>
    </p:spTree>
    <p:extLst>
      <p:ext uri="{BB962C8B-B14F-4D97-AF65-F5344CB8AC3E}">
        <p14:creationId xmlns:p14="http://schemas.microsoft.com/office/powerpoint/2010/main" val="28486964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need to decide where to perform the density estimation on the offset sensor path. </a:t>
            </a:r>
          </a:p>
          <a:p>
            <a:endParaRPr lang="en-US" dirty="0"/>
          </a:p>
          <a:p>
            <a:r>
              <a:rPr lang="en-US" dirty="0"/>
              <a:t>We have tried several approach during this project and the simplest approach have been working the best in general: </a:t>
            </a:r>
            <a:r>
              <a:rPr lang="en-US" b="1" dirty="0"/>
              <a:t>we just copy the distance sampled on the base path to the sensor path</a:t>
            </a:r>
            <a:r>
              <a:rPr lang="en-US" dirty="0"/>
              <a:t>. </a:t>
            </a:r>
          </a:p>
          <a:p>
            <a:endParaRPr lang="en-US" dirty="0"/>
          </a:p>
          <a:p>
            <a:r>
              <a:rPr lang="en-US" dirty="0"/>
              <a:t>This offset distance is used to place the offset photon density kernel. We also uses the same radius for base and offset kernel. Now we have completely shift the sensor </a:t>
            </a:r>
            <a:r>
              <a:rPr lang="en-US" dirty="0" err="1"/>
              <a:t>subpath</a:t>
            </a:r>
            <a:r>
              <a:rPr lang="en-US" dirty="0"/>
              <a:t>. Let’s now see how to shift the light </a:t>
            </a:r>
            <a:r>
              <a:rPr lang="en-US" dirty="0" err="1"/>
              <a:t>subpath</a:t>
            </a:r>
            <a:r>
              <a:rPr lang="en-US" dirty="0"/>
              <a:t>.</a:t>
            </a:r>
            <a:endParaRPr lang="fr-FR" dirty="0"/>
          </a:p>
        </p:txBody>
      </p:sp>
      <p:sp>
        <p:nvSpPr>
          <p:cNvPr id="4" name="Slide Number Placeholder 3"/>
          <p:cNvSpPr>
            <a:spLocks noGrp="1"/>
          </p:cNvSpPr>
          <p:nvPr>
            <p:ph type="sldNum" sz="quarter" idx="10"/>
          </p:nvPr>
        </p:nvSpPr>
        <p:spPr/>
        <p:txBody>
          <a:bodyPr/>
          <a:lstStyle/>
          <a:p>
            <a:fld id="{BCCFC39C-A897-974C-A4D1-319726DA288F}" type="slidenum">
              <a:rPr lang="en-US" smtClean="0"/>
              <a:t>45</a:t>
            </a:fld>
            <a:endParaRPr lang="en-US"/>
          </a:p>
        </p:txBody>
      </p:sp>
    </p:spTree>
    <p:extLst>
      <p:ext uri="{BB962C8B-B14F-4D97-AF65-F5344CB8AC3E}">
        <p14:creationId xmlns:p14="http://schemas.microsoft.com/office/powerpoint/2010/main" val="17539471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 shift the light </a:t>
            </a:r>
            <a:r>
              <a:rPr lang="en-US" dirty="0" err="1"/>
              <a:t>subpath</a:t>
            </a:r>
            <a:r>
              <a:rPr lang="en-US" dirty="0"/>
              <a:t>, we need first to deduce the position of the offset photon. </a:t>
            </a:r>
          </a:p>
          <a:p>
            <a:endParaRPr lang="en-US" dirty="0"/>
          </a:p>
          <a:p>
            <a:r>
              <a:rPr lang="en-US" dirty="0"/>
              <a:t>After finding this position, we can generate the offset light </a:t>
            </a:r>
            <a:r>
              <a:rPr lang="en-US" dirty="0" err="1"/>
              <a:t>subpath</a:t>
            </a:r>
            <a:r>
              <a:rPr lang="en-US" dirty="0"/>
              <a:t> by reusing the base light </a:t>
            </a:r>
            <a:r>
              <a:rPr lang="en-US" dirty="0" err="1"/>
              <a:t>subpath</a:t>
            </a:r>
            <a:r>
              <a:rPr lang="en-US" dirty="0"/>
              <a:t> as soon as possible. For example, here we can directly reconnecting to the parent photon of the base light </a:t>
            </a:r>
            <a:r>
              <a:rPr lang="en-US" dirty="0" err="1"/>
              <a:t>subpath</a:t>
            </a:r>
            <a:r>
              <a:rPr lang="en-US" dirty="0"/>
              <a:t>.</a:t>
            </a:r>
            <a:endParaRPr lang="fr-FR" dirty="0"/>
          </a:p>
        </p:txBody>
      </p:sp>
      <p:sp>
        <p:nvSpPr>
          <p:cNvPr id="4" name="Slide Number Placeholder 3"/>
          <p:cNvSpPr>
            <a:spLocks noGrp="1"/>
          </p:cNvSpPr>
          <p:nvPr>
            <p:ph type="sldNum" sz="quarter" idx="10"/>
          </p:nvPr>
        </p:nvSpPr>
        <p:spPr/>
        <p:txBody>
          <a:bodyPr/>
          <a:lstStyle/>
          <a:p>
            <a:fld id="{BCCFC39C-A897-974C-A4D1-319726DA288F}" type="slidenum">
              <a:rPr lang="en-US" smtClean="0"/>
              <a:t>46</a:t>
            </a:fld>
            <a:endParaRPr lang="en-US"/>
          </a:p>
        </p:txBody>
      </p:sp>
    </p:spTree>
    <p:extLst>
      <p:ext uri="{BB962C8B-B14F-4D97-AF65-F5344CB8AC3E}">
        <p14:creationId xmlns:p14="http://schemas.microsoft.com/office/powerpoint/2010/main" val="3183668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far we have been talking only about volumetric photon mapping and how to shift a complete path. However, what’s about other rendering techniques like beam radiance estimate and photon beams.</a:t>
            </a:r>
          </a:p>
        </p:txBody>
      </p:sp>
      <p:sp>
        <p:nvSpPr>
          <p:cNvPr id="4" name="Slide Number Placeholder 3"/>
          <p:cNvSpPr>
            <a:spLocks noGrp="1"/>
          </p:cNvSpPr>
          <p:nvPr>
            <p:ph type="sldNum" sz="quarter" idx="10"/>
          </p:nvPr>
        </p:nvSpPr>
        <p:spPr/>
        <p:txBody>
          <a:bodyPr/>
          <a:lstStyle/>
          <a:p>
            <a:fld id="{BCCFC39C-A897-974C-A4D1-319726DA288F}" type="slidenum">
              <a:rPr lang="en-US" smtClean="0"/>
              <a:t>47</a:t>
            </a:fld>
            <a:endParaRPr lang="en-US"/>
          </a:p>
        </p:txBody>
      </p:sp>
    </p:spTree>
    <p:extLst>
      <p:ext uri="{BB962C8B-B14F-4D97-AF65-F5344CB8AC3E}">
        <p14:creationId xmlns:p14="http://schemas.microsoft.com/office/powerpoint/2010/main" val="31529090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shift mapping operation can be used to brings these technique into gradient-domain? The answer in short: the shift mapping operator for other techniques are similar to the volumetric photon mapping case. Only the kernel constraints changes the shift mapping operator. </a:t>
            </a:r>
            <a:endParaRPr lang="fr-FR" dirty="0"/>
          </a:p>
        </p:txBody>
      </p:sp>
      <p:sp>
        <p:nvSpPr>
          <p:cNvPr id="4" name="Slide Number Placeholder 3"/>
          <p:cNvSpPr>
            <a:spLocks noGrp="1"/>
          </p:cNvSpPr>
          <p:nvPr>
            <p:ph type="sldNum" sz="quarter" idx="10"/>
          </p:nvPr>
        </p:nvSpPr>
        <p:spPr/>
        <p:txBody>
          <a:bodyPr/>
          <a:lstStyle/>
          <a:p>
            <a:fld id="{BCCFC39C-A897-974C-A4D1-319726DA288F}" type="slidenum">
              <a:rPr lang="en-US" smtClean="0"/>
              <a:t>48</a:t>
            </a:fld>
            <a:endParaRPr lang="en-US"/>
          </a:p>
        </p:txBody>
      </p:sp>
    </p:spTree>
    <p:extLst>
      <p:ext uri="{BB962C8B-B14F-4D97-AF65-F5344CB8AC3E}">
        <p14:creationId xmlns:p14="http://schemas.microsoft.com/office/powerpoint/2010/main" val="8729197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technique by Hachisuka et al. [2017] which allows us to increase the photon density kernel dimensionality to 3D kernel for all these techniques. Using 3D kernel makes the shift mapping simpler at the cost of adding a bit of bias due to an higher dimensional kernel.</a:t>
            </a:r>
            <a:endParaRPr lang="fr-FR" dirty="0"/>
          </a:p>
        </p:txBody>
      </p:sp>
      <p:sp>
        <p:nvSpPr>
          <p:cNvPr id="4" name="Slide Number Placeholder 3"/>
          <p:cNvSpPr>
            <a:spLocks noGrp="1"/>
          </p:cNvSpPr>
          <p:nvPr>
            <p:ph type="sldNum" sz="quarter" idx="10"/>
          </p:nvPr>
        </p:nvSpPr>
        <p:spPr/>
        <p:txBody>
          <a:bodyPr/>
          <a:lstStyle/>
          <a:p>
            <a:fld id="{BCCFC39C-A897-974C-A4D1-319726DA288F}" type="slidenum">
              <a:rPr lang="en-US" smtClean="0"/>
              <a:t>49</a:t>
            </a:fld>
            <a:endParaRPr lang="en-US"/>
          </a:p>
        </p:txBody>
      </p:sp>
    </p:spTree>
    <p:extLst>
      <p:ext uri="{BB962C8B-B14F-4D97-AF65-F5344CB8AC3E}">
        <p14:creationId xmlns:p14="http://schemas.microsoft.com/office/powerpoint/2010/main" val="36750416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Now let’s look at some results. Here, again, the results for the smoky kitchen scene with 5 minutes of rendering. These are the results of different rendering techniques without gradient computation (primal-domain techniques). </a:t>
            </a:r>
          </a:p>
          <a:p>
            <a:pPr marL="158750" indent="0">
              <a:buNone/>
            </a:pPr>
            <a:endParaRPr lang="en-US" dirty="0"/>
          </a:p>
          <a:p>
            <a:pPr marL="158750" indent="0">
              <a:buNone/>
            </a:pPr>
            <a:r>
              <a:rPr lang="en-US" dirty="0"/>
              <a:t>Now let’s look at gradient-domain counterpart.</a:t>
            </a:r>
            <a:endParaRPr lang="fr-FR" dirty="0"/>
          </a:p>
        </p:txBody>
      </p:sp>
    </p:spTree>
    <p:extLst>
      <p:ext uri="{BB962C8B-B14F-4D97-AF65-F5344CB8AC3E}">
        <p14:creationId xmlns:p14="http://schemas.microsoft.com/office/powerpoint/2010/main" val="18492723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fr-FR" dirty="0"/>
              <a:t>It </a:t>
            </a:r>
            <a:r>
              <a:rPr lang="fr-FR" dirty="0" err="1"/>
              <a:t>is</a:t>
            </a:r>
            <a:r>
              <a:rPr lang="fr-FR" dirty="0"/>
              <a:t> </a:t>
            </a:r>
            <a:r>
              <a:rPr lang="fr-FR" dirty="0" err="1"/>
              <a:t>easy</a:t>
            </a:r>
            <a:r>
              <a:rPr lang="fr-FR" dirty="0"/>
              <a:t> to </a:t>
            </a:r>
            <a:r>
              <a:rPr lang="fr-FR" dirty="0" err="1"/>
              <a:t>see</a:t>
            </a:r>
            <a:r>
              <a:rPr lang="fr-FR" dirty="0"/>
              <a:t> </a:t>
            </a:r>
            <a:r>
              <a:rPr lang="fr-FR" dirty="0" err="1"/>
              <a:t>that</a:t>
            </a:r>
            <a:r>
              <a:rPr lang="fr-FR" dirty="0"/>
              <a:t> gradient-</a:t>
            </a:r>
            <a:r>
              <a:rPr lang="fr-FR" dirty="0" err="1"/>
              <a:t>domain</a:t>
            </a:r>
            <a:r>
              <a:rPr lang="fr-FR" dirty="0"/>
              <a:t> techniques </a:t>
            </a:r>
            <a:r>
              <a:rPr lang="fr-FR" dirty="0" err="1"/>
              <a:t>outperform</a:t>
            </a:r>
            <a:r>
              <a:rPr lang="fr-FR" dirty="0"/>
              <a:t> the primal-</a:t>
            </a:r>
            <a:r>
              <a:rPr lang="fr-FR" dirty="0" err="1"/>
              <a:t>domain</a:t>
            </a:r>
            <a:r>
              <a:rPr lang="fr-FR" dirty="0"/>
              <a:t> rendering </a:t>
            </a:r>
            <a:r>
              <a:rPr lang="fr-FR" dirty="0" err="1"/>
              <a:t>with</a:t>
            </a:r>
            <a:r>
              <a:rPr lang="fr-FR" dirty="0"/>
              <a:t> a </a:t>
            </a:r>
            <a:r>
              <a:rPr lang="fr-FR" dirty="0" err="1"/>
              <a:t>wide</a:t>
            </a:r>
            <a:r>
              <a:rPr lang="fr-FR" dirty="0"/>
              <a:t> </a:t>
            </a:r>
            <a:r>
              <a:rPr lang="fr-FR" dirty="0" err="1"/>
              <a:t>margin</a:t>
            </a:r>
            <a:r>
              <a:rPr lang="fr-FR" dirty="0"/>
              <a:t> in the </a:t>
            </a:r>
            <a:r>
              <a:rPr lang="fr-FR" dirty="0" err="1"/>
              <a:t>same</a:t>
            </a:r>
            <a:r>
              <a:rPr lang="fr-FR" dirty="0"/>
              <a:t> </a:t>
            </a:r>
            <a:r>
              <a:rPr lang="fr-FR" dirty="0" err="1"/>
              <a:t>amount</a:t>
            </a:r>
            <a:r>
              <a:rPr lang="fr-FR" dirty="0"/>
              <a:t> of rendering time. (For best </a:t>
            </a:r>
            <a:r>
              <a:rPr lang="fr-FR" dirty="0" err="1"/>
              <a:t>view</a:t>
            </a:r>
            <a:r>
              <a:rPr lang="fr-FR" dirty="0"/>
              <a:t>, </a:t>
            </a:r>
            <a:r>
              <a:rPr lang="fr-FR" dirty="0" err="1"/>
              <a:t>please</a:t>
            </a:r>
            <a:r>
              <a:rPr lang="fr-FR" dirty="0"/>
              <a:t> flip back and </a:t>
            </a:r>
            <a:r>
              <a:rPr lang="fr-FR" dirty="0" err="1"/>
              <a:t>forth</a:t>
            </a:r>
            <a:r>
              <a:rPr lang="fr-FR" dirty="0"/>
              <a:t>.)</a:t>
            </a:r>
          </a:p>
        </p:txBody>
      </p:sp>
    </p:spTree>
    <p:extLst>
      <p:ext uri="{BB962C8B-B14F-4D97-AF65-F5344CB8AC3E}">
        <p14:creationId xmlns:p14="http://schemas.microsoft.com/office/powerpoint/2010/main" val="38596354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fr-FR" dirty="0" err="1"/>
              <a:t>Another</a:t>
            </a:r>
            <a:r>
              <a:rPr lang="fr-FR" dirty="0"/>
              <a:t> </a:t>
            </a:r>
            <a:r>
              <a:rPr lang="fr-FR" dirty="0" err="1"/>
              <a:t>visualization</a:t>
            </a:r>
            <a:r>
              <a:rPr lang="fr-FR" dirty="0"/>
              <a:t>: </a:t>
            </a:r>
            <a:r>
              <a:rPr lang="fr-FR" dirty="0" err="1"/>
              <a:t>we</a:t>
            </a:r>
            <a:r>
              <a:rPr lang="fr-FR" dirty="0"/>
              <a:t> </a:t>
            </a:r>
            <a:r>
              <a:rPr lang="fr-FR" dirty="0" err="1"/>
              <a:t>visualize</a:t>
            </a:r>
            <a:r>
              <a:rPr lang="fr-FR" dirty="0"/>
              <a:t> the relative MSE </a:t>
            </a:r>
            <a:r>
              <a:rPr lang="fr-FR" dirty="0" err="1"/>
              <a:t>with</a:t>
            </a:r>
            <a:r>
              <a:rPr lang="fr-FR" dirty="0"/>
              <a:t> pseudo </a:t>
            </a:r>
            <a:r>
              <a:rPr lang="fr-FR" dirty="0" err="1"/>
              <a:t>colors</a:t>
            </a:r>
            <a:r>
              <a:rPr lang="fr-FR" dirty="0"/>
              <a:t>. </a:t>
            </a:r>
            <a:r>
              <a:rPr lang="fr-FR" dirty="0" err="1"/>
              <a:t>Here</a:t>
            </a:r>
            <a:r>
              <a:rPr lang="fr-FR" dirty="0"/>
              <a:t> are the </a:t>
            </a:r>
            <a:r>
              <a:rPr lang="fr-FR" dirty="0" err="1"/>
              <a:t>error</a:t>
            </a:r>
            <a:r>
              <a:rPr lang="fr-FR" dirty="0"/>
              <a:t> </a:t>
            </a:r>
            <a:r>
              <a:rPr lang="fr-FR" dirty="0" err="1"/>
              <a:t>maps</a:t>
            </a:r>
            <a:r>
              <a:rPr lang="fr-FR" dirty="0"/>
              <a:t> of primal-</a:t>
            </a:r>
            <a:r>
              <a:rPr lang="fr-FR" dirty="0" err="1"/>
              <a:t>domain</a:t>
            </a:r>
            <a:r>
              <a:rPr lang="fr-FR" dirty="0"/>
              <a:t> techniques.</a:t>
            </a:r>
          </a:p>
        </p:txBody>
      </p:sp>
    </p:spTree>
    <p:extLst>
      <p:ext uri="{BB962C8B-B14F-4D97-AF65-F5344CB8AC3E}">
        <p14:creationId xmlns:p14="http://schemas.microsoft.com/office/powerpoint/2010/main" val="35294569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fr-FR" dirty="0"/>
              <a:t>And </a:t>
            </a:r>
            <a:r>
              <a:rPr lang="fr-FR" dirty="0" err="1"/>
              <a:t>here</a:t>
            </a:r>
            <a:r>
              <a:rPr lang="fr-FR" dirty="0"/>
              <a:t> are the </a:t>
            </a:r>
            <a:r>
              <a:rPr lang="fr-FR" dirty="0" err="1"/>
              <a:t>error</a:t>
            </a:r>
            <a:r>
              <a:rPr lang="fr-FR" dirty="0"/>
              <a:t> </a:t>
            </a:r>
            <a:r>
              <a:rPr lang="fr-FR" dirty="0" err="1"/>
              <a:t>maps</a:t>
            </a:r>
            <a:r>
              <a:rPr lang="fr-FR" dirty="0"/>
              <a:t> of gradient-</a:t>
            </a:r>
            <a:r>
              <a:rPr lang="fr-FR" dirty="0" err="1"/>
              <a:t>domain</a:t>
            </a:r>
            <a:r>
              <a:rPr lang="fr-FR" dirty="0"/>
              <a:t> techniques. In </a:t>
            </a:r>
            <a:r>
              <a:rPr lang="fr-FR" dirty="0" err="1"/>
              <a:t>this</a:t>
            </a:r>
            <a:r>
              <a:rPr lang="fr-FR" dirty="0"/>
              <a:t> case, more </a:t>
            </a:r>
            <a:r>
              <a:rPr lang="fr-FR" dirty="0" err="1"/>
              <a:t>blue</a:t>
            </a:r>
            <a:r>
              <a:rPr lang="fr-FR" dirty="0"/>
              <a:t> </a:t>
            </a:r>
            <a:r>
              <a:rPr lang="fr-FR" dirty="0" err="1"/>
              <a:t>means</a:t>
            </a:r>
            <a:r>
              <a:rPr lang="fr-FR" dirty="0"/>
              <a:t> </a:t>
            </a:r>
            <a:r>
              <a:rPr lang="fr-FR" dirty="0" err="1"/>
              <a:t>less</a:t>
            </a:r>
            <a:r>
              <a:rPr lang="fr-FR" dirty="0"/>
              <a:t> </a:t>
            </a:r>
            <a:r>
              <a:rPr lang="fr-FR" dirty="0" err="1"/>
              <a:t>errors</a:t>
            </a:r>
            <a:r>
              <a:rPr lang="fr-FR" dirty="0"/>
              <a:t>.</a:t>
            </a:r>
          </a:p>
        </p:txBody>
      </p:sp>
    </p:spTree>
    <p:extLst>
      <p:ext uri="{BB962C8B-B14F-4D97-AF65-F5344CB8AC3E}">
        <p14:creationId xmlns:p14="http://schemas.microsoft.com/office/powerpoint/2010/main" val="1013522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just saw how to extend gradient-domain to a sequence of images by taking into consideration the temporal domain. However, these images are still using RGB as their internal image representation. What about spectral rendering? Indeed, in spectral rendering, we need to estimate the distribution of energy across wavelengths for a given pixel. As you can guess, we can use a gradient-domain idea to better estimate this distribution compared to conventional rendering techniques.</a:t>
            </a:r>
          </a:p>
        </p:txBody>
      </p:sp>
      <p:sp>
        <p:nvSpPr>
          <p:cNvPr id="4" name="Slide Number Placeholder 3"/>
          <p:cNvSpPr>
            <a:spLocks noGrp="1"/>
          </p:cNvSpPr>
          <p:nvPr>
            <p:ph type="sldNum" sz="quarter" idx="10"/>
          </p:nvPr>
        </p:nvSpPr>
        <p:spPr/>
        <p:txBody>
          <a:bodyPr/>
          <a:lstStyle/>
          <a:p>
            <a:fld id="{9DC822A2-4F81-4DE4-B993-17E3B699663A}" type="slidenum">
              <a:rPr lang="en-US" smtClean="0"/>
              <a:t>54</a:t>
            </a:fld>
            <a:endParaRPr lang="en-US"/>
          </a:p>
        </p:txBody>
      </p:sp>
    </p:spTree>
    <p:extLst>
      <p:ext uri="{BB962C8B-B14F-4D97-AF65-F5344CB8AC3E}">
        <p14:creationId xmlns:p14="http://schemas.microsoft.com/office/powerpoint/2010/main" val="614615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just saw how to extend gradient-domain to a sequence of images by taking into consideration the temporal domain. However, these images are still using RGB as their internal image representation. What about spectral rendering? Indeed, in spectral rendering, we need to estimate the distribution of energy across wavelengths for a given pixel. As you can guess, we can use a gradient-domain idea to better estimate this distribution compared to conventional rendering techniques.</a:t>
            </a:r>
          </a:p>
        </p:txBody>
      </p:sp>
      <p:sp>
        <p:nvSpPr>
          <p:cNvPr id="4" name="Slide Number Placeholder 3"/>
          <p:cNvSpPr>
            <a:spLocks noGrp="1"/>
          </p:cNvSpPr>
          <p:nvPr>
            <p:ph type="sldNum" sz="quarter" idx="10"/>
          </p:nvPr>
        </p:nvSpPr>
        <p:spPr/>
        <p:txBody>
          <a:bodyPr/>
          <a:lstStyle/>
          <a:p>
            <a:fld id="{9DC822A2-4F81-4DE4-B993-17E3B699663A}" type="slidenum">
              <a:rPr lang="en-US" smtClean="0"/>
              <a:t>55</a:t>
            </a:fld>
            <a:endParaRPr lang="en-US"/>
          </a:p>
        </p:txBody>
      </p:sp>
    </p:spTree>
    <p:extLst>
      <p:ext uri="{BB962C8B-B14F-4D97-AF65-F5344CB8AC3E}">
        <p14:creationId xmlns:p14="http://schemas.microsoft.com/office/powerpoint/2010/main" val="24877111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image-space gradients, we were computing the difference of the base path generated at a given pixel location to their neighbors. The idea in spectral-domain rendering is, within the same pixel, compute the gradient inside the wavelength space. For that, we need to define a new shift mapping to generate the gradients in the wavelength dimension.</a:t>
            </a:r>
          </a:p>
        </p:txBody>
      </p:sp>
      <p:sp>
        <p:nvSpPr>
          <p:cNvPr id="4" name="Slide Number Placeholder 3"/>
          <p:cNvSpPr>
            <a:spLocks noGrp="1"/>
          </p:cNvSpPr>
          <p:nvPr>
            <p:ph type="sldNum" sz="quarter" idx="10"/>
          </p:nvPr>
        </p:nvSpPr>
        <p:spPr/>
        <p:txBody>
          <a:bodyPr/>
          <a:lstStyle/>
          <a:p>
            <a:fld id="{9178F315-5198-422B-BC7D-8E5F636A83A1}" type="slidenum">
              <a:rPr lang="en-US" smtClean="0"/>
              <a:t>56</a:t>
            </a:fld>
            <a:endParaRPr lang="en-US"/>
          </a:p>
        </p:txBody>
      </p:sp>
    </p:spTree>
    <p:extLst>
      <p:ext uri="{BB962C8B-B14F-4D97-AF65-F5344CB8AC3E}">
        <p14:creationId xmlns:p14="http://schemas.microsoft.com/office/powerpoint/2010/main" val="7266755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shift mapping proposed by </a:t>
            </a:r>
            <a:r>
              <a:rPr lang="en-US" dirty="0" err="1"/>
              <a:t>Petitjean</a:t>
            </a:r>
            <a:r>
              <a:rPr lang="en-US" dirty="0"/>
              <a:t> and colleague is similar to that in gradient-domain path tracing. Indeed, it relies on half vector copy and diffuse reconnection. However, the difference is the condition of performing the shift mapping. Indeed, as it is within a pixel, the offset and the base path start inside the same pixel. The divergence between these two paths only occurs when we encounter a dispersive object (for example a glass object).  When the paths are diverging, half-vector copy is used to keep them coherent. The offset path is merged back to the base path when diffuse reconnection is applicable. Divergence can occur multiple times on the path when several diffractive objects is encounter during tracing. </a:t>
            </a:r>
          </a:p>
        </p:txBody>
      </p:sp>
      <p:sp>
        <p:nvSpPr>
          <p:cNvPr id="4" name="Slide Number Placeholder 3"/>
          <p:cNvSpPr>
            <a:spLocks noGrp="1"/>
          </p:cNvSpPr>
          <p:nvPr>
            <p:ph type="sldNum" sz="quarter" idx="5"/>
          </p:nvPr>
        </p:nvSpPr>
        <p:spPr/>
        <p:txBody>
          <a:bodyPr/>
          <a:lstStyle/>
          <a:p>
            <a:fld id="{9178F315-5198-422B-BC7D-8E5F636A83A1}" type="slidenum">
              <a:rPr lang="en-US" smtClean="0"/>
              <a:t>57</a:t>
            </a:fld>
            <a:endParaRPr lang="en-US"/>
          </a:p>
        </p:txBody>
      </p:sp>
    </p:spTree>
    <p:extLst>
      <p:ext uri="{BB962C8B-B14F-4D97-AF65-F5344CB8AC3E}">
        <p14:creationId xmlns:p14="http://schemas.microsoft.com/office/powerpoint/2010/main" val="3699809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getting the samples for a different wavelength and their gradient, a 1D Poisson reconstruction is performed to reconstruct the wavelength distribution. Then this reconstructed distribution can be converted back to RGB for viewing on a conventional display.</a:t>
            </a:r>
          </a:p>
        </p:txBody>
      </p:sp>
      <p:sp>
        <p:nvSpPr>
          <p:cNvPr id="4" name="Slide Number Placeholder 3"/>
          <p:cNvSpPr>
            <a:spLocks noGrp="1"/>
          </p:cNvSpPr>
          <p:nvPr>
            <p:ph type="sldNum" sz="quarter" idx="5"/>
          </p:nvPr>
        </p:nvSpPr>
        <p:spPr/>
        <p:txBody>
          <a:bodyPr/>
          <a:lstStyle/>
          <a:p>
            <a:fld id="{9178F315-5198-422B-BC7D-8E5F636A83A1}" type="slidenum">
              <a:rPr lang="en-US" smtClean="0"/>
              <a:t>58</a:t>
            </a:fld>
            <a:endParaRPr lang="en-US"/>
          </a:p>
        </p:txBody>
      </p:sp>
    </p:spTree>
    <p:extLst>
      <p:ext uri="{BB962C8B-B14F-4D97-AF65-F5344CB8AC3E}">
        <p14:creationId xmlns:p14="http://schemas.microsoft.com/office/powerpoint/2010/main" val="29338712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some results. Note, here; we are only interested in the color noise and not the noise across pixels as we only perform a 1D reconstruction to smooth out noise in the wavelength distribution. Compared to the non-gradient technique, their method can achieve variance reduction thanks to their specialized shift mapping and 1D Poisson reconstruction. Note that if we combine spatial gradient and wavelength gradient using a 3D Poisson reconstruction, we should be able to clean out the noise across pixels. This is left as a future work.</a:t>
            </a:r>
          </a:p>
        </p:txBody>
      </p:sp>
      <p:sp>
        <p:nvSpPr>
          <p:cNvPr id="4" name="Slide Number Placeholder 3"/>
          <p:cNvSpPr>
            <a:spLocks noGrp="1"/>
          </p:cNvSpPr>
          <p:nvPr>
            <p:ph type="sldNum" sz="quarter" idx="5"/>
          </p:nvPr>
        </p:nvSpPr>
        <p:spPr/>
        <p:txBody>
          <a:bodyPr/>
          <a:lstStyle/>
          <a:p>
            <a:fld id="{9178F315-5198-422B-BC7D-8E5F636A83A1}" type="slidenum">
              <a:rPr lang="en-US" smtClean="0"/>
              <a:t>59</a:t>
            </a:fld>
            <a:endParaRPr lang="en-US"/>
          </a:p>
        </p:txBody>
      </p:sp>
    </p:spTree>
    <p:extLst>
      <p:ext uri="{BB962C8B-B14F-4D97-AF65-F5344CB8AC3E}">
        <p14:creationId xmlns:p14="http://schemas.microsoft.com/office/powerpoint/2010/main" val="26170597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just saw how to extend gradient-domain to a sequence of images by taking into consideration the temporal domain. However, these images are still using RGB as their internal image representation. What about spectral rendering? Indeed, in spectral rendering, we need to estimate the distribution of energy across wavelengths for a given pixel. As you can guess, we can use a gradient-domain idea to better estimate this distribution compared to conventional rendering techniques.</a:t>
            </a:r>
          </a:p>
        </p:txBody>
      </p:sp>
      <p:sp>
        <p:nvSpPr>
          <p:cNvPr id="4" name="Slide Number Placeholder 3"/>
          <p:cNvSpPr>
            <a:spLocks noGrp="1"/>
          </p:cNvSpPr>
          <p:nvPr>
            <p:ph type="sldNum" sz="quarter" idx="10"/>
          </p:nvPr>
        </p:nvSpPr>
        <p:spPr/>
        <p:txBody>
          <a:bodyPr/>
          <a:lstStyle/>
          <a:p>
            <a:fld id="{9DC822A2-4F81-4DE4-B993-17E3B699663A}" type="slidenum">
              <a:rPr lang="en-US" smtClean="0"/>
              <a:t>60</a:t>
            </a:fld>
            <a:endParaRPr lang="en-US"/>
          </a:p>
        </p:txBody>
      </p:sp>
    </p:spTree>
    <p:extLst>
      <p:ext uri="{BB962C8B-B14F-4D97-AF65-F5344CB8AC3E}">
        <p14:creationId xmlns:p14="http://schemas.microsoft.com/office/powerpoint/2010/main" val="32006520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conclude this section. We talked about various topics in advanced gradient-domain rendering Note that many of the techniques can be combined. It would be interesting to see more advanced techniques coming in the near future. </a:t>
            </a:r>
          </a:p>
        </p:txBody>
      </p:sp>
      <p:sp>
        <p:nvSpPr>
          <p:cNvPr id="4" name="Slide Number Placeholder 3"/>
          <p:cNvSpPr>
            <a:spLocks noGrp="1"/>
          </p:cNvSpPr>
          <p:nvPr>
            <p:ph type="sldNum" sz="quarter" idx="10"/>
          </p:nvPr>
        </p:nvSpPr>
        <p:spPr/>
        <p:txBody>
          <a:bodyPr/>
          <a:lstStyle/>
          <a:p>
            <a:fld id="{9DC822A2-4F81-4DE4-B993-17E3B699663A}" type="slidenum">
              <a:rPr lang="en-US" smtClean="0"/>
              <a:t>61</a:t>
            </a:fld>
            <a:endParaRPr lang="en-US"/>
          </a:p>
        </p:txBody>
      </p:sp>
    </p:spTree>
    <p:extLst>
      <p:ext uri="{BB962C8B-B14F-4D97-AF65-F5344CB8AC3E}">
        <p14:creationId xmlns:p14="http://schemas.microsoft.com/office/powerpoint/2010/main" val="5633015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Content Placeholder 11">
            <a:extLst>
              <a:ext uri="{FF2B5EF4-FFF2-40B4-BE49-F238E27FC236}">
                <a16:creationId xmlns:a16="http://schemas.microsoft.com/office/drawing/2014/main" id="{7FCA3DE6-64FD-41EE-8226-7A32B4D019EF}"/>
              </a:ext>
            </a:extLst>
          </p:cNvPr>
          <p:cNvSpPr>
            <a:spLocks noGrp="1"/>
          </p:cNvSpPr>
          <p:nvPr>
            <p:ph sz="quarter" idx="13" hasCustomPrompt="1"/>
          </p:nvPr>
        </p:nvSpPr>
        <p:spPr>
          <a:xfrm>
            <a:off x="296267" y="1235678"/>
            <a:ext cx="8431969" cy="2149887"/>
          </a:xfrm>
        </p:spPr>
        <p:txBody>
          <a:bodyPr>
            <a:normAutofit/>
          </a:bodyPr>
          <a:lstStyle>
            <a:lvl1pPr marL="0" indent="0" algn="ctr">
              <a:buNone/>
              <a:defRPr sz="3600" b="1"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Title or Logo</a:t>
            </a:r>
          </a:p>
        </p:txBody>
      </p:sp>
      <p:grpSp>
        <p:nvGrpSpPr>
          <p:cNvPr id="6" name="Group 5">
            <a:extLst>
              <a:ext uri="{FF2B5EF4-FFF2-40B4-BE49-F238E27FC236}">
                <a16:creationId xmlns:a16="http://schemas.microsoft.com/office/drawing/2014/main" id="{BB238774-E76F-4A94-A4F2-18934E72BC2B}"/>
              </a:ext>
            </a:extLst>
          </p:cNvPr>
          <p:cNvGrpSpPr/>
          <p:nvPr userDrawn="1"/>
        </p:nvGrpSpPr>
        <p:grpSpPr>
          <a:xfrm>
            <a:off x="-8470" y="-12290"/>
            <a:ext cx="9152470" cy="5172856"/>
            <a:chOff x="-8470" y="-12291"/>
            <a:chExt cx="12200472" cy="6895547"/>
          </a:xfrm>
        </p:grpSpPr>
        <p:grpSp>
          <p:nvGrpSpPr>
            <p:cNvPr id="7" name="Gruppo 44">
              <a:extLst>
                <a:ext uri="{FF2B5EF4-FFF2-40B4-BE49-F238E27FC236}">
                  <a16:creationId xmlns:a16="http://schemas.microsoft.com/office/drawing/2014/main" id="{26A7D610-32C9-4010-AFFC-F55A8C4D538B}"/>
                </a:ext>
              </a:extLst>
            </p:cNvPr>
            <p:cNvGrpSpPr/>
            <p:nvPr userDrawn="1"/>
          </p:nvGrpSpPr>
          <p:grpSpPr>
            <a:xfrm>
              <a:off x="10298397" y="4547129"/>
              <a:ext cx="1800726" cy="2126733"/>
              <a:chOff x="11125199" y="5592763"/>
              <a:chExt cx="905377" cy="1069288"/>
            </a:xfrm>
          </p:grpSpPr>
          <p:pic>
            <p:nvPicPr>
              <p:cNvPr id="20" name="Immagine 9">
                <a:extLst>
                  <a:ext uri="{FF2B5EF4-FFF2-40B4-BE49-F238E27FC236}">
                    <a16:creationId xmlns:a16="http://schemas.microsoft.com/office/drawing/2014/main" id="{BDD3CC29-3868-4584-A817-C97A98C9F8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82458" y="5670264"/>
                <a:ext cx="648118" cy="991787"/>
              </a:xfrm>
              <a:prstGeom prst="rect">
                <a:avLst/>
              </a:prstGeom>
            </p:spPr>
          </p:pic>
          <p:sp>
            <p:nvSpPr>
              <p:cNvPr id="21" name="Triangolo isoscele 18">
                <a:extLst>
                  <a:ext uri="{FF2B5EF4-FFF2-40B4-BE49-F238E27FC236}">
                    <a16:creationId xmlns:a16="http://schemas.microsoft.com/office/drawing/2014/main" id="{2E7B3497-267B-4885-8299-C365497A4AAC}"/>
                  </a:ext>
                </a:extLst>
              </p:cNvPr>
              <p:cNvSpPr/>
              <p:nvPr userDrawn="1"/>
            </p:nvSpPr>
            <p:spPr>
              <a:xfrm rot="5400000">
                <a:off x="11215743" y="5502219"/>
                <a:ext cx="338554" cy="519642"/>
              </a:xfrm>
              <a:prstGeom prst="triangle">
                <a:avLst/>
              </a:prstGeom>
              <a:gradFill flip="none" rotWithShape="1">
                <a:gsLst>
                  <a:gs pos="0">
                    <a:srgbClr val="FF8552"/>
                  </a:gs>
                  <a:gs pos="56000">
                    <a:srgbClr val="FF8552">
                      <a:tint val="44500"/>
                      <a:satMod val="160000"/>
                    </a:srgbClr>
                  </a:gs>
                  <a:gs pos="83000">
                    <a:srgbClr val="FF8552">
                      <a:tint val="23500"/>
                      <a:satMod val="160000"/>
                      <a:alpha val="0"/>
                    </a:srgbClr>
                  </a:gs>
                </a:gsLst>
                <a:lin ang="5400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grpSp>
          <p:nvGrpSpPr>
            <p:cNvPr id="8" name="Gruppo 40">
              <a:extLst>
                <a:ext uri="{FF2B5EF4-FFF2-40B4-BE49-F238E27FC236}">
                  <a16:creationId xmlns:a16="http://schemas.microsoft.com/office/drawing/2014/main" id="{CBAFE15C-0148-4682-A93A-A8D2F9C9EE32}"/>
                </a:ext>
              </a:extLst>
            </p:cNvPr>
            <p:cNvGrpSpPr/>
            <p:nvPr userDrawn="1"/>
          </p:nvGrpSpPr>
          <p:grpSpPr>
            <a:xfrm>
              <a:off x="-8470" y="-12291"/>
              <a:ext cx="12200472" cy="6895547"/>
              <a:chOff x="-8470" y="-12291"/>
              <a:chExt cx="12200472" cy="6895547"/>
            </a:xfrm>
          </p:grpSpPr>
          <p:sp>
            <p:nvSpPr>
              <p:cNvPr id="11" name="Triangolo isoscele 37">
                <a:extLst>
                  <a:ext uri="{FF2B5EF4-FFF2-40B4-BE49-F238E27FC236}">
                    <a16:creationId xmlns:a16="http://schemas.microsoft.com/office/drawing/2014/main" id="{576BF67E-59D8-4130-9EE8-A96BEF9FDCD1}"/>
                  </a:ext>
                </a:extLst>
              </p:cNvPr>
              <p:cNvSpPr/>
              <p:nvPr userDrawn="1"/>
            </p:nvSpPr>
            <p:spPr>
              <a:xfrm rot="5400000">
                <a:off x="4390033" y="2103897"/>
                <a:ext cx="372400" cy="9169406"/>
              </a:xfrm>
              <a:prstGeom prst="triangle">
                <a:avLst>
                  <a:gd name="adj" fmla="val 98838"/>
                </a:avLst>
              </a:prstGeom>
              <a:solidFill>
                <a:srgbClr val="295172">
                  <a:alpha val="60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3" name="Triangolo isoscele 36">
                <a:extLst>
                  <a:ext uri="{FF2B5EF4-FFF2-40B4-BE49-F238E27FC236}">
                    <a16:creationId xmlns:a16="http://schemas.microsoft.com/office/drawing/2014/main" id="{8AD54AC6-1D83-4609-9A80-1E961B7B246D}"/>
                  </a:ext>
                </a:extLst>
              </p:cNvPr>
              <p:cNvSpPr/>
              <p:nvPr userDrawn="1"/>
            </p:nvSpPr>
            <p:spPr>
              <a:xfrm rot="5400000">
                <a:off x="-1976896" y="4470327"/>
                <a:ext cx="4381355" cy="444503"/>
              </a:xfrm>
              <a:prstGeom prst="triangle">
                <a:avLst>
                  <a:gd name="adj" fmla="val 100000"/>
                </a:avLst>
              </a:prstGeom>
              <a:solidFill>
                <a:srgbClr val="FF8552">
                  <a:alpha val="27843"/>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4" name="Triangolo isoscele 35">
                <a:extLst>
                  <a:ext uri="{FF2B5EF4-FFF2-40B4-BE49-F238E27FC236}">
                    <a16:creationId xmlns:a16="http://schemas.microsoft.com/office/drawing/2014/main" id="{354CDF28-8103-491D-9294-445EF18D2B01}"/>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5" name="Triangolo isoscele 27">
                <a:extLst>
                  <a:ext uri="{FF2B5EF4-FFF2-40B4-BE49-F238E27FC236}">
                    <a16:creationId xmlns:a16="http://schemas.microsoft.com/office/drawing/2014/main" id="{C688B2CF-3D45-417A-BB6B-899609418934}"/>
                  </a:ext>
                </a:extLst>
              </p:cNvPr>
              <p:cNvSpPr/>
              <p:nvPr userDrawn="1"/>
            </p:nvSpPr>
            <p:spPr>
              <a:xfrm rot="5400000">
                <a:off x="4079339" y="-4091629"/>
                <a:ext cx="1002259" cy="9160935"/>
              </a:xfrm>
              <a:prstGeom prst="triangle">
                <a:avLst>
                  <a:gd name="adj" fmla="val 924"/>
                </a:avLst>
              </a:prstGeom>
              <a:solidFill>
                <a:srgbClr val="72C1B8">
                  <a:alpha val="41961"/>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6" name="Triangolo isoscele 30">
                <a:extLst>
                  <a:ext uri="{FF2B5EF4-FFF2-40B4-BE49-F238E27FC236}">
                    <a16:creationId xmlns:a16="http://schemas.microsoft.com/office/drawing/2014/main" id="{69ABBFCA-F680-4459-A6EE-20D5BADE1BC9}"/>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7" name="Triangolo isoscele 31">
                <a:extLst>
                  <a:ext uri="{FF2B5EF4-FFF2-40B4-BE49-F238E27FC236}">
                    <a16:creationId xmlns:a16="http://schemas.microsoft.com/office/drawing/2014/main" id="{4A563D29-5A3E-455E-B604-BA3E52FE6BB7}"/>
                  </a:ext>
                </a:extLst>
              </p:cNvPr>
              <p:cNvSpPr/>
              <p:nvPr userDrawn="1"/>
            </p:nvSpPr>
            <p:spPr>
              <a:xfrm rot="16200000">
                <a:off x="10467438" y="-903295"/>
                <a:ext cx="824458" cy="2624666"/>
              </a:xfrm>
              <a:prstGeom prst="triangle">
                <a:avLst>
                  <a:gd name="adj" fmla="val 100000"/>
                </a:avLst>
              </a:prstGeom>
              <a:solidFill>
                <a:srgbClr val="FF8552">
                  <a:alpha val="4902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8" name="Triangolo isoscele 25">
                <a:extLst>
                  <a:ext uri="{FF2B5EF4-FFF2-40B4-BE49-F238E27FC236}">
                    <a16:creationId xmlns:a16="http://schemas.microsoft.com/office/drawing/2014/main" id="{3987A633-BBD5-41F1-908B-1BEF4AEDBEB0}"/>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9" name="Triangolo isoscele 28">
                <a:extLst>
                  <a:ext uri="{FF2B5EF4-FFF2-40B4-BE49-F238E27FC236}">
                    <a16:creationId xmlns:a16="http://schemas.microsoft.com/office/drawing/2014/main" id="{8BC68EDF-A703-4AA5-A282-C62B275151BA}"/>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sp>
          <p:nvSpPr>
            <p:cNvPr id="9" name="CasellaDiTesto 42">
              <a:extLst>
                <a:ext uri="{FF2B5EF4-FFF2-40B4-BE49-F238E27FC236}">
                  <a16:creationId xmlns:a16="http://schemas.microsoft.com/office/drawing/2014/main" id="{CD8E3B15-744E-4242-B58F-223A269CEC1A}"/>
                </a:ext>
              </a:extLst>
            </p:cNvPr>
            <p:cNvSpPr txBox="1"/>
            <p:nvPr userDrawn="1"/>
          </p:nvSpPr>
          <p:spPr>
            <a:xfrm>
              <a:off x="3482643" y="5842815"/>
              <a:ext cx="7327423" cy="615411"/>
            </a:xfrm>
            <a:prstGeom prst="rect">
              <a:avLst/>
            </a:prstGeom>
            <a:noFill/>
            <a:ln>
              <a:noFill/>
            </a:ln>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a:ln>
                    <a:noFill/>
                  </a:ln>
                  <a:solidFill>
                    <a:srgbClr val="7F97AA"/>
                  </a:solidFill>
                  <a:effectLst/>
                  <a:uLnTx/>
                  <a:uFillTx/>
                </a:rPr>
                <a:t>The 40th Annual Conference of the European Association for Computer Graphics</a:t>
              </a:r>
              <a:br>
                <a:rPr kumimoji="0" lang="it-IT" sz="1200" b="0" i="0" u="none" strike="noStrike" kern="0" cap="none" spc="0" normalizeH="0" baseline="0" noProof="0" dirty="0">
                  <a:ln>
                    <a:noFill/>
                  </a:ln>
                  <a:solidFill>
                    <a:srgbClr val="7F97AA"/>
                  </a:solidFill>
                  <a:effectLst/>
                  <a:uLnTx/>
                  <a:uFillTx/>
                </a:rPr>
              </a:br>
              <a:r>
                <a:rPr kumimoji="0" lang="it-IT" sz="1200" b="0" i="0" u="none" strike="noStrike" kern="0" cap="none" spc="0" normalizeH="0" baseline="0" noProof="0" dirty="0">
                  <a:ln>
                    <a:noFill/>
                  </a:ln>
                  <a:solidFill>
                    <a:srgbClr val="7F97AA"/>
                  </a:solidFill>
                  <a:effectLst/>
                  <a:uLnTx/>
                  <a:uFillTx/>
                </a:rPr>
                <a:t>May 6-10, Genova, Italy</a:t>
              </a:r>
            </a:p>
          </p:txBody>
        </p:sp>
        <p:pic>
          <p:nvPicPr>
            <p:cNvPr id="10" name="Immagine 17">
              <a:extLst>
                <a:ext uri="{FF2B5EF4-FFF2-40B4-BE49-F238E27FC236}">
                  <a16:creationId xmlns:a16="http://schemas.microsoft.com/office/drawing/2014/main" id="{440C24F3-B2A5-4A66-A09D-39FA9E0D28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4548" y="5829740"/>
              <a:ext cx="2563486" cy="621276"/>
            </a:xfrm>
            <a:prstGeom prst="rect">
              <a:avLst/>
            </a:prstGeom>
          </p:spPr>
        </p:pic>
      </p:grpSp>
    </p:spTree>
    <p:extLst>
      <p:ext uri="{BB962C8B-B14F-4D97-AF65-F5344CB8AC3E}">
        <p14:creationId xmlns:p14="http://schemas.microsoft.com/office/powerpoint/2010/main" val="54117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Content Placeholder 18">
            <a:extLst>
              <a:ext uri="{FF2B5EF4-FFF2-40B4-BE49-F238E27FC236}">
                <a16:creationId xmlns:a16="http://schemas.microsoft.com/office/drawing/2014/main" id="{7DC03501-2734-432D-A1C3-99B02989FBA9}"/>
              </a:ext>
            </a:extLst>
          </p:cNvPr>
          <p:cNvSpPr>
            <a:spLocks noGrp="1"/>
          </p:cNvSpPr>
          <p:nvPr>
            <p:ph sz="quarter" idx="10" hasCustomPrompt="1"/>
          </p:nvPr>
        </p:nvSpPr>
        <p:spPr>
          <a:xfrm>
            <a:off x="595672" y="1235677"/>
            <a:ext cx="7952656" cy="2798763"/>
          </a:xfrm>
        </p:spPr>
        <p:txBody>
          <a:bodyPr/>
          <a:lstStyle>
            <a:lvl1pPr marL="457200" indent="-457200">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AB974E78-23DD-40DA-B134-D913CCDC042F}"/>
              </a:ext>
            </a:extLst>
          </p:cNvPr>
          <p:cNvSpPr>
            <a:spLocks noGrp="1"/>
          </p:cNvSpPr>
          <p:nvPr>
            <p:ph type="title"/>
          </p:nvPr>
        </p:nvSpPr>
        <p:spPr>
          <a:xfrm>
            <a:off x="595672" y="368407"/>
            <a:ext cx="7952656" cy="500950"/>
          </a:xfrm>
        </p:spPr>
        <p:txBody>
          <a:bodyPr>
            <a:noAutofit/>
          </a:bodyPr>
          <a:lstStyle>
            <a:lvl1pPr algn="l">
              <a:lnSpc>
                <a:spcPct val="100000"/>
              </a:lnSpc>
              <a:defRPr sz="2500" b="1" i="0" strike="noStrike" cap="all" normalizeH="0"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t>Click to edit Master title style</a:t>
            </a:r>
          </a:p>
        </p:txBody>
      </p:sp>
      <p:grpSp>
        <p:nvGrpSpPr>
          <p:cNvPr id="7" name="Group 6">
            <a:extLst>
              <a:ext uri="{FF2B5EF4-FFF2-40B4-BE49-F238E27FC236}">
                <a16:creationId xmlns:a16="http://schemas.microsoft.com/office/drawing/2014/main" id="{3838B84F-C8D6-4A11-8399-158E902FCD8D}"/>
              </a:ext>
            </a:extLst>
          </p:cNvPr>
          <p:cNvGrpSpPr/>
          <p:nvPr userDrawn="1"/>
        </p:nvGrpSpPr>
        <p:grpSpPr>
          <a:xfrm>
            <a:off x="-8470" y="-11657"/>
            <a:ext cx="9152470" cy="5172381"/>
            <a:chOff x="-8470" y="-11657"/>
            <a:chExt cx="12200472" cy="6894913"/>
          </a:xfrm>
        </p:grpSpPr>
        <p:grpSp>
          <p:nvGrpSpPr>
            <p:cNvPr id="8" name="Gruppo 14">
              <a:extLst>
                <a:ext uri="{FF2B5EF4-FFF2-40B4-BE49-F238E27FC236}">
                  <a16:creationId xmlns:a16="http://schemas.microsoft.com/office/drawing/2014/main" id="{8BE70CB4-250A-408B-82A9-91386578E154}"/>
                </a:ext>
              </a:extLst>
            </p:cNvPr>
            <p:cNvGrpSpPr/>
            <p:nvPr userDrawn="1"/>
          </p:nvGrpSpPr>
          <p:grpSpPr>
            <a:xfrm>
              <a:off x="-8470" y="-11657"/>
              <a:ext cx="12200472" cy="6894913"/>
              <a:chOff x="-8470" y="-11657"/>
              <a:chExt cx="12200472" cy="6894913"/>
            </a:xfrm>
          </p:grpSpPr>
          <p:sp>
            <p:nvSpPr>
              <p:cNvPr id="10" name="Triangolo isoscele 16">
                <a:extLst>
                  <a:ext uri="{FF2B5EF4-FFF2-40B4-BE49-F238E27FC236}">
                    <a16:creationId xmlns:a16="http://schemas.microsoft.com/office/drawing/2014/main" id="{68A657EC-ECEA-4738-90E2-252B28C11187}"/>
                  </a:ext>
                </a:extLst>
              </p:cNvPr>
              <p:cNvSpPr/>
              <p:nvPr userDrawn="1"/>
            </p:nvSpPr>
            <p:spPr>
              <a:xfrm rot="5400000">
                <a:off x="-1976896" y="4470327"/>
                <a:ext cx="4381355" cy="444503"/>
              </a:xfrm>
              <a:prstGeom prst="triangle">
                <a:avLst>
                  <a:gd name="adj" fmla="val 100000"/>
                </a:avLst>
              </a:prstGeom>
              <a:solidFill>
                <a:srgbClr val="72C1B8">
                  <a:alpha val="27843"/>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1" name="Triangolo isoscele 17">
                <a:extLst>
                  <a:ext uri="{FF2B5EF4-FFF2-40B4-BE49-F238E27FC236}">
                    <a16:creationId xmlns:a16="http://schemas.microsoft.com/office/drawing/2014/main" id="{ABC8BAB7-A397-4DEE-B690-7BCC6B6EC245}"/>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2" name="Triangolo isoscele 19">
                <a:extLst>
                  <a:ext uri="{FF2B5EF4-FFF2-40B4-BE49-F238E27FC236}">
                    <a16:creationId xmlns:a16="http://schemas.microsoft.com/office/drawing/2014/main" id="{E8EB4CFD-9083-445B-BC60-38FB476DBD90}"/>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3" name="Triangolo isoscele 20">
                <a:extLst>
                  <a:ext uri="{FF2B5EF4-FFF2-40B4-BE49-F238E27FC236}">
                    <a16:creationId xmlns:a16="http://schemas.microsoft.com/office/drawing/2014/main" id="{FA1063C0-0A41-4A87-BB4A-177B9E915D9E}"/>
                  </a:ext>
                </a:extLst>
              </p:cNvPr>
              <p:cNvSpPr/>
              <p:nvPr userDrawn="1"/>
            </p:nvSpPr>
            <p:spPr>
              <a:xfrm rot="16200000">
                <a:off x="10467438" y="-903295"/>
                <a:ext cx="824458" cy="2624666"/>
              </a:xfrm>
              <a:prstGeom prst="triangle">
                <a:avLst>
                  <a:gd name="adj" fmla="val 100000"/>
                </a:avLst>
              </a:prstGeom>
              <a:solidFill>
                <a:srgbClr val="72C1B8">
                  <a:alpha val="4902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4" name="Triangolo isoscele 21">
                <a:extLst>
                  <a:ext uri="{FF2B5EF4-FFF2-40B4-BE49-F238E27FC236}">
                    <a16:creationId xmlns:a16="http://schemas.microsoft.com/office/drawing/2014/main" id="{EB6207B2-ED22-4956-9951-93B33DBFE237}"/>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srgbClr val="F8F8F8"/>
                  </a:solidFill>
                  <a:effectLst/>
                  <a:uLnTx/>
                  <a:uFillTx/>
                  <a:latin typeface="Calibri" panose="020F0502020204030204"/>
                  <a:ea typeface="+mn-ea"/>
                  <a:cs typeface="+mn-cs"/>
                </a:endParaRPr>
              </a:p>
            </p:txBody>
          </p:sp>
          <p:sp>
            <p:nvSpPr>
              <p:cNvPr id="15" name="Triangolo isoscele 22">
                <a:extLst>
                  <a:ext uri="{FF2B5EF4-FFF2-40B4-BE49-F238E27FC236}">
                    <a16:creationId xmlns:a16="http://schemas.microsoft.com/office/drawing/2014/main" id="{C7996A29-4B1F-4CB6-9421-A510EA3330AA}"/>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pic>
          <p:nvPicPr>
            <p:cNvPr id="9" name="Immagine 23">
              <a:extLst>
                <a:ext uri="{FF2B5EF4-FFF2-40B4-BE49-F238E27FC236}">
                  <a16:creationId xmlns:a16="http://schemas.microsoft.com/office/drawing/2014/main" id="{A38EDB18-C473-49C0-96D7-B5CFA58D12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16" y="6169420"/>
              <a:ext cx="906778" cy="566736"/>
            </a:xfrm>
            <a:prstGeom prst="rect">
              <a:avLst/>
            </a:prstGeom>
          </p:spPr>
        </p:pic>
      </p:grpSp>
    </p:spTree>
    <p:extLst>
      <p:ext uri="{BB962C8B-B14F-4D97-AF65-F5344CB8AC3E}">
        <p14:creationId xmlns:p14="http://schemas.microsoft.com/office/powerpoint/2010/main" val="2149123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21" name="Content Placeholder 18"/>
          <p:cNvSpPr>
            <a:spLocks noGrp="1"/>
          </p:cNvSpPr>
          <p:nvPr>
            <p:ph sz="quarter" idx="10" hasCustomPrompt="1"/>
          </p:nvPr>
        </p:nvSpPr>
        <p:spPr>
          <a:xfrm>
            <a:off x="595672" y="1235677"/>
            <a:ext cx="7952656" cy="2798763"/>
          </a:xfrm>
        </p:spPr>
        <p:txBody>
          <a:bodyPr/>
          <a:lstStyle>
            <a:lvl1pPr marL="457200" indent="-457200">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buSzPct val="100000"/>
              <a:buFont typeface="Arial" panose="020B0604020202020204" pitchFamily="34" charset="0"/>
              <a:buChar char="•"/>
              <a:defRPr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itle 1"/>
          <p:cNvSpPr>
            <a:spLocks noGrp="1"/>
          </p:cNvSpPr>
          <p:nvPr>
            <p:ph type="title"/>
          </p:nvPr>
        </p:nvSpPr>
        <p:spPr>
          <a:xfrm>
            <a:off x="595672" y="368407"/>
            <a:ext cx="7952656" cy="500950"/>
          </a:xfrm>
        </p:spPr>
        <p:txBody>
          <a:bodyPr>
            <a:noAutofit/>
          </a:bodyPr>
          <a:lstStyle>
            <a:lvl1pPr algn="l">
              <a:lnSpc>
                <a:spcPct val="100000"/>
              </a:lnSpc>
              <a:defRPr sz="2500" b="1" i="0" strike="noStrike" cap="all" normalizeH="0"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t>Click to edit Master title style</a:t>
            </a:r>
          </a:p>
        </p:txBody>
      </p:sp>
      <p:grpSp>
        <p:nvGrpSpPr>
          <p:cNvPr id="5" name="Gruppo 14">
            <a:extLst>
              <a:ext uri="{FF2B5EF4-FFF2-40B4-BE49-F238E27FC236}">
                <a16:creationId xmlns:a16="http://schemas.microsoft.com/office/drawing/2014/main" id="{11136CE0-EDD6-43AE-A6F9-C5073E00B67C}"/>
              </a:ext>
            </a:extLst>
          </p:cNvPr>
          <p:cNvGrpSpPr/>
          <p:nvPr userDrawn="1"/>
        </p:nvGrpSpPr>
        <p:grpSpPr>
          <a:xfrm>
            <a:off x="-8470" y="-11657"/>
            <a:ext cx="9152470" cy="5172381"/>
            <a:chOff x="-8470" y="-11657"/>
            <a:chExt cx="12200472" cy="6894913"/>
          </a:xfrm>
        </p:grpSpPr>
        <p:sp>
          <p:nvSpPr>
            <p:cNvPr id="6" name="Triangolo isoscele 16">
              <a:extLst>
                <a:ext uri="{FF2B5EF4-FFF2-40B4-BE49-F238E27FC236}">
                  <a16:creationId xmlns:a16="http://schemas.microsoft.com/office/drawing/2014/main" id="{FDD664BE-7663-43AE-BF46-03C940BD9F0F}"/>
                </a:ext>
              </a:extLst>
            </p:cNvPr>
            <p:cNvSpPr/>
            <p:nvPr userDrawn="1"/>
          </p:nvSpPr>
          <p:spPr>
            <a:xfrm rot="5400000">
              <a:off x="-1976896" y="4470327"/>
              <a:ext cx="4381355" cy="444503"/>
            </a:xfrm>
            <a:prstGeom prst="triangle">
              <a:avLst>
                <a:gd name="adj" fmla="val 100000"/>
              </a:avLst>
            </a:prstGeom>
            <a:solidFill>
              <a:srgbClr val="72C1B8">
                <a:alpha val="27843"/>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7" name="Triangolo isoscele 17">
              <a:extLst>
                <a:ext uri="{FF2B5EF4-FFF2-40B4-BE49-F238E27FC236}">
                  <a16:creationId xmlns:a16="http://schemas.microsoft.com/office/drawing/2014/main" id="{C1685596-8DD9-4971-A71C-6B304569973B}"/>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8" name="Triangolo isoscele 19">
              <a:extLst>
                <a:ext uri="{FF2B5EF4-FFF2-40B4-BE49-F238E27FC236}">
                  <a16:creationId xmlns:a16="http://schemas.microsoft.com/office/drawing/2014/main" id="{237EA0C7-49BE-4F6C-8511-76E2784C9468}"/>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9" name="Triangolo isoscele 20">
              <a:extLst>
                <a:ext uri="{FF2B5EF4-FFF2-40B4-BE49-F238E27FC236}">
                  <a16:creationId xmlns:a16="http://schemas.microsoft.com/office/drawing/2014/main" id="{D92A2807-9931-4A6F-AB3A-A501679E2212}"/>
                </a:ext>
              </a:extLst>
            </p:cNvPr>
            <p:cNvSpPr/>
            <p:nvPr userDrawn="1"/>
          </p:nvSpPr>
          <p:spPr>
            <a:xfrm rot="16200000">
              <a:off x="10467438" y="-903295"/>
              <a:ext cx="824458" cy="2624666"/>
            </a:xfrm>
            <a:prstGeom prst="triangle">
              <a:avLst>
                <a:gd name="adj" fmla="val 100000"/>
              </a:avLst>
            </a:prstGeom>
            <a:solidFill>
              <a:srgbClr val="72C1B8">
                <a:alpha val="4902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0" name="Triangolo isoscele 21">
              <a:extLst>
                <a:ext uri="{FF2B5EF4-FFF2-40B4-BE49-F238E27FC236}">
                  <a16:creationId xmlns:a16="http://schemas.microsoft.com/office/drawing/2014/main" id="{E06EA24F-CEF7-41E8-9629-E5F09D1B5B78}"/>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srgbClr val="F8F8F8"/>
                </a:solidFill>
                <a:effectLst/>
                <a:uLnTx/>
                <a:uFillTx/>
                <a:latin typeface="Calibri" panose="020F0502020204030204"/>
                <a:ea typeface="+mn-ea"/>
                <a:cs typeface="+mn-cs"/>
              </a:endParaRPr>
            </a:p>
          </p:txBody>
        </p:sp>
        <p:sp>
          <p:nvSpPr>
            <p:cNvPr id="11" name="Triangolo isoscele 22">
              <a:extLst>
                <a:ext uri="{FF2B5EF4-FFF2-40B4-BE49-F238E27FC236}">
                  <a16:creationId xmlns:a16="http://schemas.microsoft.com/office/drawing/2014/main" id="{B69BB6E6-0CA8-4A6E-B17F-10CD70F88474}"/>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047016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eparator">
    <p:spTree>
      <p:nvGrpSpPr>
        <p:cNvPr id="1" name=""/>
        <p:cNvGrpSpPr/>
        <p:nvPr/>
      </p:nvGrpSpPr>
      <p:grpSpPr>
        <a:xfrm>
          <a:off x="0" y="0"/>
          <a:ext cx="0" cy="0"/>
          <a:chOff x="0" y="0"/>
          <a:chExt cx="0" cy="0"/>
        </a:xfrm>
      </p:grpSpPr>
      <p:sp>
        <p:nvSpPr>
          <p:cNvPr id="4" name="Text Placeholder 17">
            <a:extLst>
              <a:ext uri="{FF2B5EF4-FFF2-40B4-BE49-F238E27FC236}">
                <a16:creationId xmlns:a16="http://schemas.microsoft.com/office/drawing/2014/main" id="{EB9C29CF-6373-4200-AB3D-0F50CE900948}"/>
              </a:ext>
            </a:extLst>
          </p:cNvPr>
          <p:cNvSpPr>
            <a:spLocks noGrp="1"/>
          </p:cNvSpPr>
          <p:nvPr>
            <p:ph type="body" sz="quarter" idx="10" hasCustomPrompt="1"/>
          </p:nvPr>
        </p:nvSpPr>
        <p:spPr>
          <a:xfrm>
            <a:off x="595673" y="1838797"/>
            <a:ext cx="7952656" cy="1592522"/>
          </a:xfrm>
        </p:spPr>
        <p:txBody>
          <a:bodyPr>
            <a:normAutofit/>
          </a:bodyPr>
          <a:lstStyle>
            <a:lvl1pPr marL="0" indent="0" algn="ctr">
              <a:buNone/>
              <a:defRPr sz="3600" b="1"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Slide Separator Title</a:t>
            </a:r>
          </a:p>
        </p:txBody>
      </p:sp>
      <p:grpSp>
        <p:nvGrpSpPr>
          <p:cNvPr id="5" name="Gruppo 6">
            <a:extLst>
              <a:ext uri="{FF2B5EF4-FFF2-40B4-BE49-F238E27FC236}">
                <a16:creationId xmlns:a16="http://schemas.microsoft.com/office/drawing/2014/main" id="{E00C1AEB-96DD-4E0E-8859-333AB6909670}"/>
              </a:ext>
            </a:extLst>
          </p:cNvPr>
          <p:cNvGrpSpPr/>
          <p:nvPr userDrawn="1"/>
        </p:nvGrpSpPr>
        <p:grpSpPr>
          <a:xfrm>
            <a:off x="-8470" y="-12290"/>
            <a:ext cx="9152470" cy="5172856"/>
            <a:chOff x="-8470" y="-12291"/>
            <a:chExt cx="12200472" cy="6895547"/>
          </a:xfrm>
        </p:grpSpPr>
        <p:sp>
          <p:nvSpPr>
            <p:cNvPr id="6" name="Triangolo isoscele 7">
              <a:extLst>
                <a:ext uri="{FF2B5EF4-FFF2-40B4-BE49-F238E27FC236}">
                  <a16:creationId xmlns:a16="http://schemas.microsoft.com/office/drawing/2014/main" id="{17BDA813-B7A5-4A9B-A537-93396F4A1872}"/>
                </a:ext>
              </a:extLst>
            </p:cNvPr>
            <p:cNvSpPr/>
            <p:nvPr userDrawn="1"/>
          </p:nvSpPr>
          <p:spPr>
            <a:xfrm rot="5400000">
              <a:off x="4390033" y="2103897"/>
              <a:ext cx="372400" cy="9169406"/>
            </a:xfrm>
            <a:prstGeom prst="triangle">
              <a:avLst>
                <a:gd name="adj" fmla="val 98838"/>
              </a:avLst>
            </a:prstGeom>
            <a:solidFill>
              <a:srgbClr val="72C1B8">
                <a:alpha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7" name="Triangolo isoscele 8">
              <a:extLst>
                <a:ext uri="{FF2B5EF4-FFF2-40B4-BE49-F238E27FC236}">
                  <a16:creationId xmlns:a16="http://schemas.microsoft.com/office/drawing/2014/main" id="{DAE59273-7B2A-470C-A8C9-88CA852BB7E8}"/>
                </a:ext>
              </a:extLst>
            </p:cNvPr>
            <p:cNvSpPr/>
            <p:nvPr userDrawn="1"/>
          </p:nvSpPr>
          <p:spPr>
            <a:xfrm rot="5400000">
              <a:off x="-1976896" y="4470327"/>
              <a:ext cx="4381355" cy="444503"/>
            </a:xfrm>
            <a:prstGeom prst="triangle">
              <a:avLst>
                <a:gd name="adj" fmla="val 100000"/>
              </a:avLst>
            </a:prstGeom>
            <a:solidFill>
              <a:srgbClr val="72C1B8">
                <a:alpha val="27843"/>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8" name="Triangolo isoscele 9">
              <a:extLst>
                <a:ext uri="{FF2B5EF4-FFF2-40B4-BE49-F238E27FC236}">
                  <a16:creationId xmlns:a16="http://schemas.microsoft.com/office/drawing/2014/main" id="{70B8293F-1E53-417E-9E93-A3547EE5A569}"/>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9" name="Triangolo isoscele 10">
              <a:extLst>
                <a:ext uri="{FF2B5EF4-FFF2-40B4-BE49-F238E27FC236}">
                  <a16:creationId xmlns:a16="http://schemas.microsoft.com/office/drawing/2014/main" id="{D2B2E597-9A3A-449F-A0FF-6EABE9A34DD8}"/>
                </a:ext>
              </a:extLst>
            </p:cNvPr>
            <p:cNvSpPr/>
            <p:nvPr userDrawn="1"/>
          </p:nvSpPr>
          <p:spPr>
            <a:xfrm rot="5400000">
              <a:off x="4079339" y="-4091629"/>
              <a:ext cx="1002259" cy="9160935"/>
            </a:xfrm>
            <a:prstGeom prst="triangle">
              <a:avLst>
                <a:gd name="adj" fmla="val 924"/>
              </a:avLst>
            </a:prstGeom>
            <a:solidFill>
              <a:srgbClr val="72C1B8">
                <a:alpha val="41961"/>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0" name="Triangolo isoscele 11">
              <a:extLst>
                <a:ext uri="{FF2B5EF4-FFF2-40B4-BE49-F238E27FC236}">
                  <a16:creationId xmlns:a16="http://schemas.microsoft.com/office/drawing/2014/main" id="{6FCABE87-F44E-45B6-B95E-B40247E5F2DE}"/>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1" name="Triangolo isoscele 12">
              <a:extLst>
                <a:ext uri="{FF2B5EF4-FFF2-40B4-BE49-F238E27FC236}">
                  <a16:creationId xmlns:a16="http://schemas.microsoft.com/office/drawing/2014/main" id="{8CE1FE46-F520-404E-B8B7-3549E061573D}"/>
                </a:ext>
              </a:extLst>
            </p:cNvPr>
            <p:cNvSpPr/>
            <p:nvPr userDrawn="1"/>
          </p:nvSpPr>
          <p:spPr>
            <a:xfrm rot="16200000">
              <a:off x="10467438" y="-903295"/>
              <a:ext cx="824458" cy="2624666"/>
            </a:xfrm>
            <a:prstGeom prst="triangle">
              <a:avLst>
                <a:gd name="adj" fmla="val 100000"/>
              </a:avLst>
            </a:prstGeom>
            <a:solidFill>
              <a:srgbClr val="72C1B8">
                <a:alpha val="4902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2" name="Triangolo isoscele 13">
              <a:extLst>
                <a:ext uri="{FF2B5EF4-FFF2-40B4-BE49-F238E27FC236}">
                  <a16:creationId xmlns:a16="http://schemas.microsoft.com/office/drawing/2014/main" id="{6C5985EE-5A61-4B36-89E7-5AF56E4030CB}"/>
                </a:ext>
              </a:extLst>
            </p:cNvPr>
            <p:cNvSpPr/>
            <p:nvPr userDrawn="1"/>
          </p:nvSpPr>
          <p:spPr>
            <a:xfrm rot="5400000">
              <a:off x="2224092" y="-2224093"/>
              <a:ext cx="597947" cy="5046133"/>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4" name="Triangolo isoscele 14">
              <a:extLst>
                <a:ext uri="{FF2B5EF4-FFF2-40B4-BE49-F238E27FC236}">
                  <a16:creationId xmlns:a16="http://schemas.microsoft.com/office/drawing/2014/main" id="{61F96D2D-DF77-4A8E-A0D1-A4145CFB6792}"/>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pic>
        <p:nvPicPr>
          <p:cNvPr id="15" name="Immagine 23">
            <a:extLst>
              <a:ext uri="{FF2B5EF4-FFF2-40B4-BE49-F238E27FC236}">
                <a16:creationId xmlns:a16="http://schemas.microsoft.com/office/drawing/2014/main" id="{8531F7F0-9190-46F2-845B-6549F9CE1FF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39" y="4625223"/>
            <a:ext cx="680241" cy="425150"/>
          </a:xfrm>
          <a:prstGeom prst="rect">
            <a:avLst/>
          </a:prstGeom>
        </p:spPr>
      </p:pic>
    </p:spTree>
    <p:extLst>
      <p:ext uri="{BB962C8B-B14F-4D97-AF65-F5344CB8AC3E}">
        <p14:creationId xmlns:p14="http://schemas.microsoft.com/office/powerpoint/2010/main" val="3749336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sp>
        <p:nvSpPr>
          <p:cNvPr id="26" name="Text Placeholder 14"/>
          <p:cNvSpPr>
            <a:spLocks noGrp="1"/>
          </p:cNvSpPr>
          <p:nvPr>
            <p:ph type="body" sz="quarter" idx="11" hasCustomPrompt="1"/>
          </p:nvPr>
        </p:nvSpPr>
        <p:spPr>
          <a:xfrm>
            <a:off x="4426343" y="1235677"/>
            <a:ext cx="4375526" cy="998915"/>
          </a:xfrm>
        </p:spPr>
        <p:txBody>
          <a:bodyPr>
            <a:normAutofit/>
          </a:bodyPr>
          <a:lstStyle>
            <a:lvl1pPr marL="0" indent="0">
              <a:buNone/>
              <a:defRPr sz="2000" b="1" i="0" cap="all" baseline="0">
                <a:solidFill>
                  <a:srgbClr val="39393A"/>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Ending Text</a:t>
            </a:r>
          </a:p>
        </p:txBody>
      </p:sp>
      <p:sp>
        <p:nvSpPr>
          <p:cNvPr id="27" name="Text Placeholder 14"/>
          <p:cNvSpPr>
            <a:spLocks noGrp="1"/>
          </p:cNvSpPr>
          <p:nvPr>
            <p:ph type="body" sz="quarter" idx="12" hasCustomPrompt="1"/>
          </p:nvPr>
        </p:nvSpPr>
        <p:spPr>
          <a:xfrm>
            <a:off x="4426343" y="2721078"/>
            <a:ext cx="4375526" cy="1609798"/>
          </a:xfrm>
        </p:spPr>
        <p:txBody>
          <a:bodyPr>
            <a:normAutofit/>
          </a:bodyPr>
          <a:lstStyle>
            <a:lvl1pPr marL="0" indent="0">
              <a:buNone/>
              <a:defRPr sz="2000" b="0" i="0" cap="none" baseline="0">
                <a:solidFill>
                  <a:srgbClr val="545454"/>
                </a:solidFill>
                <a:latin typeface="Open Sans "/>
                <a:cs typeface="Arial"/>
              </a:defRPr>
            </a:lvl1pPr>
          </a:lstStyle>
          <a:p>
            <a:pPr lvl="0"/>
            <a:r>
              <a:rPr lang="en-US" dirty="0"/>
              <a:t>Contact Information</a:t>
            </a:r>
          </a:p>
        </p:txBody>
      </p:sp>
      <p:grpSp>
        <p:nvGrpSpPr>
          <p:cNvPr id="6" name="Group 5">
            <a:extLst>
              <a:ext uri="{FF2B5EF4-FFF2-40B4-BE49-F238E27FC236}">
                <a16:creationId xmlns:a16="http://schemas.microsoft.com/office/drawing/2014/main" id="{E1379721-A53F-4436-B037-7BDA455D4E23}"/>
              </a:ext>
            </a:extLst>
          </p:cNvPr>
          <p:cNvGrpSpPr/>
          <p:nvPr userDrawn="1"/>
        </p:nvGrpSpPr>
        <p:grpSpPr>
          <a:xfrm>
            <a:off x="-8470" y="-12290"/>
            <a:ext cx="9169406" cy="5182428"/>
            <a:chOff x="-8470" y="-12291"/>
            <a:chExt cx="12200472" cy="6895547"/>
          </a:xfrm>
        </p:grpSpPr>
        <p:pic>
          <p:nvPicPr>
            <p:cNvPr id="7" name="Immagine 17">
              <a:extLst>
                <a:ext uri="{FF2B5EF4-FFF2-40B4-BE49-F238E27FC236}">
                  <a16:creationId xmlns:a16="http://schemas.microsoft.com/office/drawing/2014/main" id="{9350E72D-10BF-4976-A9AF-261D78FEAF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88241" y="2714521"/>
              <a:ext cx="3579238" cy="867450"/>
            </a:xfrm>
            <a:prstGeom prst="rect">
              <a:avLst/>
            </a:prstGeom>
          </p:spPr>
        </p:pic>
        <p:grpSp>
          <p:nvGrpSpPr>
            <p:cNvPr id="8" name="Gruppo 40">
              <a:extLst>
                <a:ext uri="{FF2B5EF4-FFF2-40B4-BE49-F238E27FC236}">
                  <a16:creationId xmlns:a16="http://schemas.microsoft.com/office/drawing/2014/main" id="{BC3F2578-55A7-4506-B728-3073E9946462}"/>
                </a:ext>
              </a:extLst>
            </p:cNvPr>
            <p:cNvGrpSpPr/>
            <p:nvPr userDrawn="1"/>
          </p:nvGrpSpPr>
          <p:grpSpPr>
            <a:xfrm>
              <a:off x="-8470" y="-12291"/>
              <a:ext cx="12200472" cy="6895547"/>
              <a:chOff x="-8470" y="-12291"/>
              <a:chExt cx="12200472" cy="6895547"/>
            </a:xfrm>
          </p:grpSpPr>
          <p:sp>
            <p:nvSpPr>
              <p:cNvPr id="9" name="Triangolo isoscele 37">
                <a:extLst>
                  <a:ext uri="{FF2B5EF4-FFF2-40B4-BE49-F238E27FC236}">
                    <a16:creationId xmlns:a16="http://schemas.microsoft.com/office/drawing/2014/main" id="{E9129138-BBAE-4DEE-897B-B36E270F347B}"/>
                  </a:ext>
                </a:extLst>
              </p:cNvPr>
              <p:cNvSpPr/>
              <p:nvPr userDrawn="1"/>
            </p:nvSpPr>
            <p:spPr>
              <a:xfrm rot="5400000">
                <a:off x="4390033" y="2103897"/>
                <a:ext cx="372400" cy="9169406"/>
              </a:xfrm>
              <a:prstGeom prst="triangle">
                <a:avLst>
                  <a:gd name="adj" fmla="val 98838"/>
                </a:avLst>
              </a:prstGeom>
              <a:solidFill>
                <a:srgbClr val="295172">
                  <a:alpha val="60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0" name="Triangolo isoscele 36">
                <a:extLst>
                  <a:ext uri="{FF2B5EF4-FFF2-40B4-BE49-F238E27FC236}">
                    <a16:creationId xmlns:a16="http://schemas.microsoft.com/office/drawing/2014/main" id="{F4F6DF67-A0DF-4E6E-A3A1-EC0CAC55CDF8}"/>
                  </a:ext>
                </a:extLst>
              </p:cNvPr>
              <p:cNvSpPr/>
              <p:nvPr userDrawn="1"/>
            </p:nvSpPr>
            <p:spPr>
              <a:xfrm rot="5400000">
                <a:off x="-1976896" y="4470327"/>
                <a:ext cx="4381355" cy="444503"/>
              </a:xfrm>
              <a:prstGeom prst="triangle">
                <a:avLst>
                  <a:gd name="adj" fmla="val 100000"/>
                </a:avLst>
              </a:prstGeom>
              <a:solidFill>
                <a:srgbClr val="FF8552">
                  <a:alpha val="27843"/>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1" name="Triangolo isoscele 35">
                <a:extLst>
                  <a:ext uri="{FF2B5EF4-FFF2-40B4-BE49-F238E27FC236}">
                    <a16:creationId xmlns:a16="http://schemas.microsoft.com/office/drawing/2014/main" id="{E113677F-B141-4EFD-B6C4-E12493318752}"/>
                  </a:ext>
                </a:extLst>
              </p:cNvPr>
              <p:cNvSpPr/>
              <p:nvPr userDrawn="1"/>
            </p:nvSpPr>
            <p:spPr>
              <a:xfrm rot="16200000">
                <a:off x="11268158" y="5934155"/>
                <a:ext cx="228600" cy="1619089"/>
              </a:xfrm>
              <a:prstGeom prst="triangle">
                <a:avLst>
                  <a:gd name="adj" fmla="val 0"/>
                </a:avLst>
              </a:prstGeom>
              <a:solidFill>
                <a:srgbClr val="72C1B8"/>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2" name="Triangolo isoscele 27">
                <a:extLst>
                  <a:ext uri="{FF2B5EF4-FFF2-40B4-BE49-F238E27FC236}">
                    <a16:creationId xmlns:a16="http://schemas.microsoft.com/office/drawing/2014/main" id="{F2ECDFB0-73E0-4A3A-9886-0CC6D05B5DCE}"/>
                  </a:ext>
                </a:extLst>
              </p:cNvPr>
              <p:cNvSpPr/>
              <p:nvPr userDrawn="1"/>
            </p:nvSpPr>
            <p:spPr>
              <a:xfrm rot="5400000">
                <a:off x="4079339" y="-4091629"/>
                <a:ext cx="1002259" cy="9160935"/>
              </a:xfrm>
              <a:prstGeom prst="triangle">
                <a:avLst>
                  <a:gd name="adj" fmla="val 924"/>
                </a:avLst>
              </a:prstGeom>
              <a:solidFill>
                <a:srgbClr val="72C1B8">
                  <a:alpha val="41961"/>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srgbClr val="F8F8F8"/>
                  </a:solidFill>
                  <a:effectLst/>
                  <a:uLnTx/>
                  <a:uFillTx/>
                  <a:latin typeface="Calibri" panose="020F0502020204030204"/>
                  <a:ea typeface="+mn-ea"/>
                  <a:cs typeface="+mn-cs"/>
                </a:endParaRPr>
              </a:p>
            </p:txBody>
          </p:sp>
          <p:sp>
            <p:nvSpPr>
              <p:cNvPr id="13" name="Triangolo isoscele 30">
                <a:extLst>
                  <a:ext uri="{FF2B5EF4-FFF2-40B4-BE49-F238E27FC236}">
                    <a16:creationId xmlns:a16="http://schemas.microsoft.com/office/drawing/2014/main" id="{3E5ADACB-5CAF-48CF-9B42-6B76333A40B7}"/>
                  </a:ext>
                </a:extLst>
              </p:cNvPr>
              <p:cNvSpPr/>
              <p:nvPr userDrawn="1"/>
            </p:nvSpPr>
            <p:spPr>
              <a:xfrm rot="16200000">
                <a:off x="10653184" y="963084"/>
                <a:ext cx="2501900" cy="575733"/>
              </a:xfrm>
              <a:prstGeom prst="triangle">
                <a:avLst>
                  <a:gd name="adj" fmla="val 100000"/>
                </a:avLst>
              </a:prstGeom>
              <a:solidFill>
                <a:srgbClr val="72C1B8"/>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4" name="Triangolo isoscele 31">
                <a:extLst>
                  <a:ext uri="{FF2B5EF4-FFF2-40B4-BE49-F238E27FC236}">
                    <a16:creationId xmlns:a16="http://schemas.microsoft.com/office/drawing/2014/main" id="{CD666228-0434-4699-B962-D2AB64CDAD8E}"/>
                  </a:ext>
                </a:extLst>
              </p:cNvPr>
              <p:cNvSpPr/>
              <p:nvPr userDrawn="1"/>
            </p:nvSpPr>
            <p:spPr>
              <a:xfrm rot="16200000">
                <a:off x="10467438" y="-903295"/>
                <a:ext cx="824458" cy="2624666"/>
              </a:xfrm>
              <a:prstGeom prst="triangle">
                <a:avLst>
                  <a:gd name="adj" fmla="val 100000"/>
                </a:avLst>
              </a:prstGeom>
              <a:solidFill>
                <a:srgbClr val="FF8552">
                  <a:alpha val="4902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5" name="Triangolo isoscele 25">
                <a:extLst>
                  <a:ext uri="{FF2B5EF4-FFF2-40B4-BE49-F238E27FC236}">
                    <a16:creationId xmlns:a16="http://schemas.microsoft.com/office/drawing/2014/main" id="{8C8EC955-DB7E-4C9B-BFBD-E6A14F4BC38D}"/>
                  </a:ext>
                </a:extLst>
              </p:cNvPr>
              <p:cNvSpPr/>
              <p:nvPr userDrawn="1"/>
            </p:nvSpPr>
            <p:spPr>
              <a:xfrm rot="5400000">
                <a:off x="2224092" y="-2224093"/>
                <a:ext cx="597947" cy="5046133"/>
              </a:xfrm>
              <a:prstGeom prst="triangle">
                <a:avLst>
                  <a:gd name="adj" fmla="val 0"/>
                </a:avLst>
              </a:prstGeom>
              <a:solidFill>
                <a:srgbClr val="FF8552"/>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sp>
            <p:nvSpPr>
              <p:cNvPr id="16" name="Triangolo isoscele 28">
                <a:extLst>
                  <a:ext uri="{FF2B5EF4-FFF2-40B4-BE49-F238E27FC236}">
                    <a16:creationId xmlns:a16="http://schemas.microsoft.com/office/drawing/2014/main" id="{56CC4258-CC1B-4001-926B-7CA28926ECE5}"/>
                  </a:ext>
                </a:extLst>
              </p:cNvPr>
              <p:cNvSpPr/>
              <p:nvPr userDrawn="1"/>
            </p:nvSpPr>
            <p:spPr>
              <a:xfrm rot="10800000">
                <a:off x="-8467" y="-11657"/>
                <a:ext cx="444500" cy="1473200"/>
              </a:xfrm>
              <a:prstGeom prst="triangle">
                <a:avLst>
                  <a:gd name="adj" fmla="val 100000"/>
                </a:avLst>
              </a:prstGeom>
              <a:solidFill>
                <a:srgbClr val="39393A">
                  <a:alpha val="18039"/>
                </a:srgbClr>
              </a:solidFill>
              <a:ln w="635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F8F8F8"/>
                  </a:solidFill>
                  <a:effectLst/>
                  <a:uLnTx/>
                  <a:uFillTx/>
                  <a:latin typeface="Calibri" panose="020F0502020204030204"/>
                  <a:ea typeface="+mn-ea"/>
                  <a:cs typeface="+mn-cs"/>
                </a:endParaRPr>
              </a:p>
            </p:txBody>
          </p:sp>
        </p:grpSp>
      </p:grpSp>
      <p:sp>
        <p:nvSpPr>
          <p:cNvPr id="17" name="CasellaDiTesto 42">
            <a:extLst>
              <a:ext uri="{FF2B5EF4-FFF2-40B4-BE49-F238E27FC236}">
                <a16:creationId xmlns:a16="http://schemas.microsoft.com/office/drawing/2014/main" id="{104211FA-8E2E-4D7E-B0E5-59222C848BA5}"/>
              </a:ext>
            </a:extLst>
          </p:cNvPr>
          <p:cNvSpPr txBox="1"/>
          <p:nvPr userDrawn="1"/>
        </p:nvSpPr>
        <p:spPr>
          <a:xfrm>
            <a:off x="342131" y="2928613"/>
            <a:ext cx="3890585" cy="461665"/>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a:ln>
                  <a:noFill/>
                </a:ln>
                <a:solidFill>
                  <a:srgbClr val="7F97AA"/>
                </a:solidFill>
                <a:effectLst/>
                <a:uLnTx/>
                <a:uFillTx/>
              </a:rPr>
              <a:t>The 40th Annual Conference of the European Association for Computer Graphics, May 6-10, Genova, Italy</a:t>
            </a:r>
          </a:p>
        </p:txBody>
      </p:sp>
    </p:spTree>
    <p:extLst>
      <p:ext uri="{BB962C8B-B14F-4D97-AF65-F5344CB8AC3E}">
        <p14:creationId xmlns:p14="http://schemas.microsoft.com/office/powerpoint/2010/main" val="4111188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Result Image Pair">
    <p:bg>
      <p:bgPr>
        <a:solidFill>
          <a:schemeClr val="bg1"/>
        </a:solidFill>
        <a:effectLst/>
      </p:bgPr>
    </p:bg>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0" y="0"/>
            <a:ext cx="4572000" cy="5143500"/>
          </a:xfrm>
        </p:spPr>
        <p:txBody>
          <a:bodyPr rtlCol="0">
            <a:normAutofit/>
          </a:bodyPr>
          <a:lstStyle>
            <a:lvl1pPr marL="0" indent="0">
              <a:buNone/>
              <a:defRPr sz="3200">
                <a:solidFill>
                  <a:srgbClr val="000000"/>
                </a:solidFill>
              </a:defRPr>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pPr lvl="0"/>
            <a:r>
              <a:rPr lang="en-US" noProof="0" dirty="0"/>
              <a:t>Click icon to add picture</a:t>
            </a:r>
          </a:p>
        </p:txBody>
      </p:sp>
      <p:sp>
        <p:nvSpPr>
          <p:cNvPr id="3" name="Date Placeholder 3"/>
          <p:cNvSpPr>
            <a:spLocks noGrp="1"/>
          </p:cNvSpPr>
          <p:nvPr>
            <p:ph type="dt" sz="half" idx="10"/>
          </p:nvPr>
        </p:nvSpPr>
        <p:spPr/>
        <p:txBody>
          <a:bodyPr/>
          <a:lstStyle>
            <a:lvl1pPr>
              <a:defRPr/>
            </a:lvl1pPr>
          </a:lstStyle>
          <a:p>
            <a:fld id="{04548917-7B10-459A-9040-000E8D91181F}" type="datetime1">
              <a:rPr lang="en-US" altLang="fi-FI" smtClean="0"/>
              <a:t>5/8/2019</a:t>
            </a:fld>
            <a:endParaRPr lang="en-US" altLang="fi-FI"/>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B0B407E7-3A6C-44B6-ADAB-31AD73D40FA0}" type="slidenum">
              <a:rPr lang="en-US" altLang="fi-FI"/>
              <a:pPr/>
              <a:t>‹#›</a:t>
            </a:fld>
            <a:endParaRPr lang="en-US" altLang="fi-FI"/>
          </a:p>
        </p:txBody>
      </p:sp>
      <p:sp>
        <p:nvSpPr>
          <p:cNvPr id="9" name="Text Placeholder 8"/>
          <p:cNvSpPr>
            <a:spLocks noGrp="1"/>
          </p:cNvSpPr>
          <p:nvPr>
            <p:ph type="body" sz="quarter" idx="14" hasCustomPrompt="1"/>
          </p:nvPr>
        </p:nvSpPr>
        <p:spPr>
          <a:xfrm>
            <a:off x="0" y="4551972"/>
            <a:ext cx="4572000" cy="591530"/>
          </a:xfrm>
          <a:noFill/>
        </p:spPr>
        <p:txBody>
          <a:bodyPr/>
          <a:lstStyle>
            <a:lvl1pPr marL="0" indent="0">
              <a:buNone/>
              <a:defRPr lang="en-US" sz="3200" b="1" kern="1200" baseline="0" dirty="0" smtClean="0">
                <a:ln>
                  <a:noFill/>
                </a:ln>
                <a:solidFill>
                  <a:srgbClr val="000000"/>
                </a:solidFill>
                <a:effectLst>
                  <a:outerShdw blurRad="50800" dist="38100" dir="2700000" algn="tl" rotWithShape="0">
                    <a:prstClr val="black">
                      <a:alpha val="40000"/>
                    </a:prstClr>
                  </a:outerShdw>
                </a:effectLst>
                <a:latin typeface="+mj-lt"/>
                <a:ea typeface="ＭＳ Ｐゴシック" pitchFamily="-108" charset="-128"/>
                <a:cs typeface="ＭＳ Ｐゴシック" pitchFamily="-108" charset="-128"/>
              </a:defRPr>
            </a:lvl1pPr>
          </a:lstStyle>
          <a:p>
            <a:pPr lvl="0"/>
            <a:r>
              <a:rPr lang="en-US" dirty="0"/>
              <a:t>Click to edit Master  text styles</a:t>
            </a:r>
          </a:p>
        </p:txBody>
      </p:sp>
      <p:sp>
        <p:nvSpPr>
          <p:cNvPr id="7" name="Picture Placeholder 2"/>
          <p:cNvSpPr>
            <a:spLocks noGrp="1"/>
          </p:cNvSpPr>
          <p:nvPr>
            <p:ph type="pic" idx="15"/>
          </p:nvPr>
        </p:nvSpPr>
        <p:spPr>
          <a:xfrm>
            <a:off x="4572000" y="0"/>
            <a:ext cx="4572000" cy="5143500"/>
          </a:xfrm>
        </p:spPr>
        <p:txBody>
          <a:bodyPr rtlCol="0">
            <a:normAutofit/>
          </a:bodyPr>
          <a:lstStyle>
            <a:lvl1pPr marL="0" indent="0">
              <a:buNone/>
              <a:defRPr sz="3200">
                <a:solidFill>
                  <a:srgbClr val="000000"/>
                </a:solidFill>
              </a:defRPr>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pPr lvl="0"/>
            <a:r>
              <a:rPr lang="en-US" noProof="0" dirty="0"/>
              <a:t>Click icon to add picture</a:t>
            </a:r>
          </a:p>
        </p:txBody>
      </p:sp>
      <p:sp>
        <p:nvSpPr>
          <p:cNvPr id="8" name="Text Placeholder 8"/>
          <p:cNvSpPr>
            <a:spLocks noGrp="1"/>
          </p:cNvSpPr>
          <p:nvPr>
            <p:ph type="body" sz="quarter" idx="16"/>
          </p:nvPr>
        </p:nvSpPr>
        <p:spPr>
          <a:xfrm>
            <a:off x="4572001" y="4551972"/>
            <a:ext cx="4572000" cy="591529"/>
          </a:xfrm>
          <a:noFill/>
        </p:spPr>
        <p:txBody>
          <a:bodyPr/>
          <a:lstStyle>
            <a:lvl1pPr marL="0" indent="0" algn="r">
              <a:buNone/>
              <a:defRPr lang="en-US" sz="3200" b="1" kern="1200" baseline="0" dirty="0" smtClean="0">
                <a:ln>
                  <a:noFill/>
                </a:ln>
                <a:solidFill>
                  <a:srgbClr val="000000"/>
                </a:solidFill>
                <a:effectLst>
                  <a:outerShdw blurRad="50800" dist="38100" dir="2700000" algn="tl" rotWithShape="0">
                    <a:prstClr val="black">
                      <a:alpha val="40000"/>
                    </a:prstClr>
                  </a:outerShdw>
                </a:effectLst>
                <a:latin typeface="+mj-lt"/>
                <a:ea typeface="ＭＳ Ｐゴシック" pitchFamily="-108" charset="-128"/>
                <a:cs typeface="ＭＳ Ｐゴシック" pitchFamily="-108" charset="-128"/>
              </a:defRPr>
            </a:lvl1pPr>
          </a:lstStyle>
          <a:p>
            <a:pPr lvl="0"/>
            <a:r>
              <a:rPr lang="en-US" dirty="0"/>
              <a:t>Click to edit Master text styles</a:t>
            </a:r>
          </a:p>
        </p:txBody>
      </p:sp>
      <p:cxnSp>
        <p:nvCxnSpPr>
          <p:cNvPr id="10" name="Straight Connector 9"/>
          <p:cNvCxnSpPr/>
          <p:nvPr userDrawn="1"/>
        </p:nvCxnSpPr>
        <p:spPr>
          <a:xfrm>
            <a:off x="4572001" y="0"/>
            <a:ext cx="1" cy="5143500"/>
          </a:xfrm>
          <a:prstGeom prst="line">
            <a:avLst/>
          </a:prstGeom>
          <a:ln w="19050" cmpd="sng">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812926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F97B780-FA53-DF48-A1FA-E2D152A94740}" type="datetimeFigureOut">
              <a:rPr lang="en-US" smtClean="0"/>
              <a:t>5/8/2019</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F58998E-2429-314E-B86C-A079AABAA7E0}" type="slidenum">
              <a:rPr lang="en-US" smtClean="0"/>
              <a:t>‹#›</a:t>
            </a:fld>
            <a:endParaRPr lang="en-US"/>
          </a:p>
        </p:txBody>
      </p:sp>
    </p:spTree>
    <p:extLst>
      <p:ext uri="{BB962C8B-B14F-4D97-AF65-F5344CB8AC3E}">
        <p14:creationId xmlns:p14="http://schemas.microsoft.com/office/powerpoint/2010/main" val="1759871765"/>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0" r:id="rId4"/>
    <p:sldLayoutId id="2147483655" r:id="rId5"/>
    <p:sldLayoutId id="2147483653"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chart" Target="../charts/chart1.xml"/><Relationship Id="rId7" Type="http://schemas.microsoft.com/office/2007/relationships/hdphoto" Target="../media/hdphoto3.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4.png"/><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1110.png"/><Relationship Id="rId3" Type="http://schemas.openxmlformats.org/officeDocument/2006/relationships/image" Target="../media/image18.png"/><Relationship Id="rId7" Type="http://schemas.openxmlformats.org/officeDocument/2006/relationships/image" Target="../media/image1100.png"/><Relationship Id="rId12" Type="http://schemas.openxmlformats.org/officeDocument/2006/relationships/image" Target="../media/image1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emf"/><Relationship Id="rId11" Type="http://schemas.openxmlformats.org/officeDocument/2006/relationships/image" Target="../media/image114.png"/><Relationship Id="rId5" Type="http://schemas.openxmlformats.org/officeDocument/2006/relationships/image" Target="../media/image20.png"/><Relationship Id="rId10" Type="http://schemas.openxmlformats.org/officeDocument/2006/relationships/image" Target="../media/image113.png"/><Relationship Id="rId4" Type="http://schemas.openxmlformats.org/officeDocument/2006/relationships/image" Target="../media/image19.png"/><Relationship Id="rId9" Type="http://schemas.openxmlformats.org/officeDocument/2006/relationships/image" Target="../media/image112.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2.tiff"/><Relationship Id="rId5" Type="http://schemas.openxmlformats.org/officeDocument/2006/relationships/image" Target="../media/image31.tiff"/><Relationship Id="rId4" Type="http://schemas.openxmlformats.org/officeDocument/2006/relationships/image" Target="../media/image30.tiff"/></Relationships>
</file>

<file path=ppt/slides/_rels/slide19.xml.rels><?xml version="1.0" encoding="UTF-8" standalone="yes"?>
<Relationships xmlns="http://schemas.openxmlformats.org/package/2006/relationships"><Relationship Id="rId8" Type="http://schemas.openxmlformats.org/officeDocument/2006/relationships/image" Target="../media/image34.tiff"/><Relationship Id="rId3" Type="http://schemas.openxmlformats.org/officeDocument/2006/relationships/image" Target="../media/image29.tiff"/><Relationship Id="rId7" Type="http://schemas.openxmlformats.org/officeDocument/2006/relationships/image" Target="../media/image33.tif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2.tiff"/><Relationship Id="rId5" Type="http://schemas.openxmlformats.org/officeDocument/2006/relationships/image" Target="../media/image31.tiff"/><Relationship Id="rId4" Type="http://schemas.openxmlformats.org/officeDocument/2006/relationships/image" Target="../media/image30.tiff"/><Relationship Id="rId9" Type="http://schemas.openxmlformats.org/officeDocument/2006/relationships/image" Target="../media/image35.tiff"/></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7.wdp"/></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7.wdp"/></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5.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_rels/slide29.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image" Target="../media/image59.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notesSlide" Target="../notesSlides/notesSlide28.xml"/><Relationship Id="rId16"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61.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60.png"/><Relationship Id="rId9" Type="http://schemas.openxmlformats.org/officeDocument/2006/relationships/image" Target="../media/image49.png"/><Relationship Id="rId14" Type="http://schemas.openxmlformats.org/officeDocument/2006/relationships/image" Target="../media/image5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20.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2.png"/><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microsoft.com/office/2007/relationships/hdphoto" Target="../media/hdphoto7.wdp"/></Relationships>
</file>

<file path=ppt/slides/_rels/slide34.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9.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67.png"/><Relationship Id="rId4" Type="http://schemas.microsoft.com/office/2007/relationships/hdphoto" Target="../media/hdphoto8.wdp"/></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70.svg"/><Relationship Id="rId4" Type="http://schemas.openxmlformats.org/officeDocument/2006/relationships/image" Target="../media/image69.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0.svg"/><Relationship Id="rId4" Type="http://schemas.openxmlformats.org/officeDocument/2006/relationships/image" Target="../media/image69.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70.svg"/></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70.sv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70.svg"/><Relationship Id="rId4" Type="http://schemas.openxmlformats.org/officeDocument/2006/relationships/image" Target="../media/image69.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67.png"/><Relationship Id="rId4" Type="http://schemas.microsoft.com/office/2007/relationships/hdphoto" Target="../media/hdphoto8.wdp"/></Relationships>
</file>

<file path=ppt/slides/_rels/slide51.xml.rels><?xml version="1.0" encoding="UTF-8" standalone="yes"?>
<Relationships xmlns="http://schemas.openxmlformats.org/package/2006/relationships"><Relationship Id="rId8" Type="http://schemas.microsoft.com/office/2007/relationships/hdphoto" Target="../media/hdphoto13.wdp"/><Relationship Id="rId3" Type="http://schemas.openxmlformats.org/officeDocument/2006/relationships/image" Target="../media/image72.png"/><Relationship Id="rId7" Type="http://schemas.openxmlformats.org/officeDocument/2006/relationships/image" Target="../media/image74.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73.png"/><Relationship Id="rId4" Type="http://schemas.microsoft.com/office/2007/relationships/hdphoto" Target="../media/hdphoto11.wdp"/></Relationships>
</file>

<file path=ppt/slides/_rels/slide5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81.png"/><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microsoft.com/office/2007/relationships/hdphoto" Target="../media/hdphoto7.wdp"/></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microsoft.com/office/2007/relationships/hdphoto" Target="../media/hdphoto7.wdp"/></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sv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microsoft.com/office/2007/relationships/hdphoto" Target="../media/hdphoto7.wdp"/></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a:t>Advanced Topics in </a:t>
            </a:r>
            <a:br>
              <a:rPr lang="en-US" dirty="0"/>
            </a:br>
            <a:r>
              <a:rPr lang="en-US" dirty="0"/>
              <a:t>Gradient-domain Rendering</a:t>
            </a:r>
          </a:p>
        </p:txBody>
      </p:sp>
      <p:sp>
        <p:nvSpPr>
          <p:cNvPr id="4" name="TextBox 3">
            <a:extLst>
              <a:ext uri="{FF2B5EF4-FFF2-40B4-BE49-F238E27FC236}">
                <a16:creationId xmlns:a16="http://schemas.microsoft.com/office/drawing/2014/main" id="{FBBC164A-B901-4620-9144-6E645D500EC5}"/>
              </a:ext>
            </a:extLst>
          </p:cNvPr>
          <p:cNvSpPr txBox="1"/>
          <p:nvPr/>
        </p:nvSpPr>
        <p:spPr>
          <a:xfrm>
            <a:off x="3062517" y="2898260"/>
            <a:ext cx="3018968" cy="1077218"/>
          </a:xfrm>
          <a:prstGeom prst="rect">
            <a:avLst/>
          </a:prstGeom>
          <a:noFill/>
        </p:spPr>
        <p:txBody>
          <a:bodyPr wrap="none" rtlCol="0">
            <a:spAutoFit/>
          </a:bodyPr>
          <a:lstStyle/>
          <a:p>
            <a:pPr algn="ctr"/>
            <a:r>
              <a:rPr lang="en-SG" sz="3200" dirty="0">
                <a:solidFill>
                  <a:schemeClr val="tx1">
                    <a:lumMod val="65000"/>
                    <a:lumOff val="35000"/>
                  </a:schemeClr>
                </a:solidFill>
              </a:rPr>
              <a:t>Adrien </a:t>
            </a:r>
            <a:r>
              <a:rPr lang="en-SG" sz="3200" dirty="0" err="1">
                <a:solidFill>
                  <a:schemeClr val="tx1">
                    <a:lumMod val="65000"/>
                    <a:lumOff val="35000"/>
                  </a:schemeClr>
                </a:solidFill>
              </a:rPr>
              <a:t>Gruson</a:t>
            </a:r>
            <a:endParaRPr lang="en-SG" sz="3200" dirty="0">
              <a:solidFill>
                <a:schemeClr val="tx1">
                  <a:lumMod val="65000"/>
                  <a:lumOff val="35000"/>
                </a:schemeClr>
              </a:solidFill>
            </a:endParaRPr>
          </a:p>
          <a:p>
            <a:pPr algn="ctr"/>
            <a:r>
              <a:rPr lang="en-SG" sz="3200" dirty="0">
                <a:solidFill>
                  <a:schemeClr val="tx1">
                    <a:lumMod val="65000"/>
                    <a:lumOff val="35000"/>
                  </a:schemeClr>
                </a:solidFill>
              </a:rPr>
              <a:t>McGill University</a:t>
            </a:r>
            <a:endParaRPr lang="en-GB" sz="3200" dirty="0">
              <a:solidFill>
                <a:schemeClr val="tx1">
                  <a:lumMod val="65000"/>
                  <a:lumOff val="35000"/>
                </a:schemeClr>
              </a:solidFill>
            </a:endParaRPr>
          </a:p>
        </p:txBody>
      </p:sp>
    </p:spTree>
    <p:extLst>
      <p:ext uri="{BB962C8B-B14F-4D97-AF65-F5344CB8AC3E}">
        <p14:creationId xmlns:p14="http://schemas.microsoft.com/office/powerpoint/2010/main" val="1653548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a:t>Non-uniform sampling</a:t>
            </a:r>
          </a:p>
          <a:p>
            <a:r>
              <a:rPr lang="en-US" dirty="0"/>
              <a:t>Adaptive sampling</a:t>
            </a:r>
          </a:p>
          <a:p>
            <a:r>
              <a:rPr lang="en-US" dirty="0"/>
              <a:t>Higher dimensional integrals</a:t>
            </a:r>
          </a:p>
          <a:p>
            <a:endParaRPr lang="en-US" dirty="0"/>
          </a:p>
        </p:txBody>
      </p:sp>
      <p:sp>
        <p:nvSpPr>
          <p:cNvPr id="3" name="Title 2"/>
          <p:cNvSpPr>
            <a:spLocks noGrp="1"/>
          </p:cNvSpPr>
          <p:nvPr>
            <p:ph type="title"/>
          </p:nvPr>
        </p:nvSpPr>
        <p:spPr/>
        <p:txBody>
          <a:bodyPr/>
          <a:lstStyle/>
          <a:p>
            <a:r>
              <a:rPr lang="en-US" dirty="0"/>
              <a:t>ADVANCED TOPICS</a:t>
            </a:r>
          </a:p>
        </p:txBody>
      </p:sp>
    </p:spTree>
    <p:extLst>
      <p:ext uri="{BB962C8B-B14F-4D97-AF65-F5344CB8AC3E}">
        <p14:creationId xmlns:p14="http://schemas.microsoft.com/office/powerpoint/2010/main" val="243100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0E2284C-6909-444E-A840-C9C543FBE75F}"/>
              </a:ext>
            </a:extLst>
          </p:cNvPr>
          <p:cNvSpPr>
            <a:spLocks noGrp="1"/>
          </p:cNvSpPr>
          <p:nvPr>
            <p:ph type="body" sz="quarter" idx="10"/>
          </p:nvPr>
        </p:nvSpPr>
        <p:spPr/>
        <p:txBody>
          <a:bodyPr/>
          <a:lstStyle/>
          <a:p>
            <a:r>
              <a:rPr lang="en-US" dirty="0"/>
              <a:t>Non-Uniform Base and Offset Pixels</a:t>
            </a:r>
            <a:endParaRPr lang="en-GB" dirty="0"/>
          </a:p>
        </p:txBody>
      </p:sp>
    </p:spTree>
    <p:extLst>
      <p:ext uri="{BB962C8B-B14F-4D97-AF65-F5344CB8AC3E}">
        <p14:creationId xmlns:p14="http://schemas.microsoft.com/office/powerpoint/2010/main" val="3794309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C5A49149-6399-439C-B9F6-BEE79FCC5253}"/>
              </a:ext>
            </a:extLst>
          </p:cNvPr>
          <p:cNvGrpSpPr/>
          <p:nvPr/>
        </p:nvGrpSpPr>
        <p:grpSpPr>
          <a:xfrm>
            <a:off x="1110488" y="1644402"/>
            <a:ext cx="1965859" cy="1968589"/>
            <a:chOff x="797522" y="1559603"/>
            <a:chExt cx="2612571" cy="2616199"/>
          </a:xfrm>
          <a:gradFill>
            <a:gsLst>
              <a:gs pos="0">
                <a:srgbClr val="C2D59A"/>
              </a:gs>
              <a:gs pos="100000">
                <a:srgbClr val="7D9843">
                  <a:alpha val="70000"/>
                </a:srgbClr>
              </a:gs>
            </a:gsLst>
            <a:lin ang="0" scaled="0"/>
          </a:gradFill>
        </p:grpSpPr>
        <p:sp>
          <p:nvSpPr>
            <p:cNvPr id="28" name="Rectangle 27">
              <a:extLst>
                <a:ext uri="{FF2B5EF4-FFF2-40B4-BE49-F238E27FC236}">
                  <a16:creationId xmlns:a16="http://schemas.microsoft.com/office/drawing/2014/main" id="{020B815C-788B-48B4-9592-C2726EC62200}"/>
                </a:ext>
              </a:extLst>
            </p:cNvPr>
            <p:cNvSpPr/>
            <p:nvPr/>
          </p:nvSpPr>
          <p:spPr>
            <a:xfrm>
              <a:off x="797522"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5B92C430-F943-4287-AF50-01E9A9115F0E}"/>
                </a:ext>
              </a:extLst>
            </p:cNvPr>
            <p:cNvSpPr/>
            <p:nvPr/>
          </p:nvSpPr>
          <p:spPr>
            <a:xfrm>
              <a:off x="1672451"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DEC9C277-9703-46C5-BB55-EF80E19950F5}"/>
                </a:ext>
              </a:extLst>
            </p:cNvPr>
            <p:cNvSpPr/>
            <p:nvPr/>
          </p:nvSpPr>
          <p:spPr>
            <a:xfrm>
              <a:off x="1668379" y="1559603"/>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1" name="Rectangle 30">
              <a:extLst>
                <a:ext uri="{FF2B5EF4-FFF2-40B4-BE49-F238E27FC236}">
                  <a16:creationId xmlns:a16="http://schemas.microsoft.com/office/drawing/2014/main" id="{49BA0ABB-B473-4060-92B1-6C5182D390BB}"/>
                </a:ext>
              </a:extLst>
            </p:cNvPr>
            <p:cNvSpPr/>
            <p:nvPr/>
          </p:nvSpPr>
          <p:spPr>
            <a:xfrm>
              <a:off x="2539236" y="2434088"/>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2" name="Rectangle 31">
              <a:extLst>
                <a:ext uri="{FF2B5EF4-FFF2-40B4-BE49-F238E27FC236}">
                  <a16:creationId xmlns:a16="http://schemas.microsoft.com/office/drawing/2014/main" id="{006DB639-C59D-4FC2-B4BF-884B32670CF2}"/>
                </a:ext>
              </a:extLst>
            </p:cNvPr>
            <p:cNvSpPr/>
            <p:nvPr/>
          </p:nvSpPr>
          <p:spPr>
            <a:xfrm>
              <a:off x="1672451" y="3304945"/>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3" name="Title 2">
            <a:extLst>
              <a:ext uri="{FF2B5EF4-FFF2-40B4-BE49-F238E27FC236}">
                <a16:creationId xmlns:a16="http://schemas.microsoft.com/office/drawing/2014/main" id="{B2EBC20B-F31D-4C97-A289-D6536DEAA443}"/>
              </a:ext>
            </a:extLst>
          </p:cNvPr>
          <p:cNvSpPr>
            <a:spLocks noGrp="1"/>
          </p:cNvSpPr>
          <p:nvPr>
            <p:ph type="title"/>
          </p:nvPr>
        </p:nvSpPr>
        <p:spPr>
          <a:xfrm>
            <a:off x="1988295" y="252907"/>
            <a:ext cx="5948140" cy="500950"/>
          </a:xfrm>
        </p:spPr>
        <p:txBody>
          <a:bodyPr/>
          <a:lstStyle/>
          <a:p>
            <a:r>
              <a:rPr lang="en-US" dirty="0"/>
              <a:t>LARGER KERNELS</a:t>
            </a:r>
          </a:p>
        </p:txBody>
      </p:sp>
      <p:grpSp>
        <p:nvGrpSpPr>
          <p:cNvPr id="26" name="Group 25">
            <a:extLst>
              <a:ext uri="{FF2B5EF4-FFF2-40B4-BE49-F238E27FC236}">
                <a16:creationId xmlns:a16="http://schemas.microsoft.com/office/drawing/2014/main" id="{17E8DAE3-FCBB-4195-BE6D-CD0E6B1F9DC9}"/>
              </a:ext>
            </a:extLst>
          </p:cNvPr>
          <p:cNvGrpSpPr/>
          <p:nvPr/>
        </p:nvGrpSpPr>
        <p:grpSpPr>
          <a:xfrm>
            <a:off x="452138" y="1633073"/>
            <a:ext cx="1965859" cy="1968589"/>
            <a:chOff x="797522" y="1559603"/>
            <a:chExt cx="2612571" cy="2616199"/>
          </a:xfrm>
          <a:gradFill>
            <a:gsLst>
              <a:gs pos="0">
                <a:srgbClr val="FAC08F"/>
              </a:gs>
              <a:gs pos="100000">
                <a:srgbClr val="E57112">
                  <a:alpha val="70000"/>
                </a:srgbClr>
              </a:gs>
            </a:gsLst>
            <a:lin ang="0" scaled="0"/>
          </a:gradFill>
        </p:grpSpPr>
        <p:sp>
          <p:nvSpPr>
            <p:cNvPr id="21" name="Rectangle 20">
              <a:extLst>
                <a:ext uri="{FF2B5EF4-FFF2-40B4-BE49-F238E27FC236}">
                  <a16:creationId xmlns:a16="http://schemas.microsoft.com/office/drawing/2014/main" id="{9132EFE0-80DA-4D94-9F02-86A0E2406351}"/>
                </a:ext>
              </a:extLst>
            </p:cNvPr>
            <p:cNvSpPr/>
            <p:nvPr/>
          </p:nvSpPr>
          <p:spPr>
            <a:xfrm>
              <a:off x="797522"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2" name="Rectangle 21">
              <a:extLst>
                <a:ext uri="{FF2B5EF4-FFF2-40B4-BE49-F238E27FC236}">
                  <a16:creationId xmlns:a16="http://schemas.microsoft.com/office/drawing/2014/main" id="{8608298D-5C60-44B1-8553-DCF5EE5EE226}"/>
                </a:ext>
              </a:extLst>
            </p:cNvPr>
            <p:cNvSpPr/>
            <p:nvPr/>
          </p:nvSpPr>
          <p:spPr>
            <a:xfrm>
              <a:off x="1672451"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Rectangle 22">
              <a:extLst>
                <a:ext uri="{FF2B5EF4-FFF2-40B4-BE49-F238E27FC236}">
                  <a16:creationId xmlns:a16="http://schemas.microsoft.com/office/drawing/2014/main" id="{F4A5F5B9-B137-4467-BB22-27C06409AE58}"/>
                </a:ext>
              </a:extLst>
            </p:cNvPr>
            <p:cNvSpPr/>
            <p:nvPr/>
          </p:nvSpPr>
          <p:spPr>
            <a:xfrm>
              <a:off x="1668379" y="1559603"/>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4" name="Rectangle 23">
              <a:extLst>
                <a:ext uri="{FF2B5EF4-FFF2-40B4-BE49-F238E27FC236}">
                  <a16:creationId xmlns:a16="http://schemas.microsoft.com/office/drawing/2014/main" id="{3C1F89E0-13B3-40DB-AAC9-2BA01BDA75B6}"/>
                </a:ext>
              </a:extLst>
            </p:cNvPr>
            <p:cNvSpPr/>
            <p:nvPr/>
          </p:nvSpPr>
          <p:spPr>
            <a:xfrm>
              <a:off x="2539236" y="2434088"/>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5" name="Rectangle 24">
              <a:extLst>
                <a:ext uri="{FF2B5EF4-FFF2-40B4-BE49-F238E27FC236}">
                  <a16:creationId xmlns:a16="http://schemas.microsoft.com/office/drawing/2014/main" id="{9F1B7D0A-E776-4DC7-A8E0-35AA76275276}"/>
                </a:ext>
              </a:extLst>
            </p:cNvPr>
            <p:cNvSpPr/>
            <p:nvPr/>
          </p:nvSpPr>
          <p:spPr>
            <a:xfrm>
              <a:off x="1672451" y="3304945"/>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33" name="Oval 32">
            <a:extLst>
              <a:ext uri="{FF2B5EF4-FFF2-40B4-BE49-F238E27FC236}">
                <a16:creationId xmlns:a16="http://schemas.microsoft.com/office/drawing/2014/main" id="{10A0FEA1-5ADF-413A-A772-3FA9A26F694E}"/>
              </a:ext>
            </a:extLst>
          </p:cNvPr>
          <p:cNvSpPr/>
          <p:nvPr/>
        </p:nvSpPr>
        <p:spPr>
          <a:xfrm>
            <a:off x="1224977" y="2397522"/>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0908769-FB88-48F6-9574-F70887913516}"/>
              </a:ext>
            </a:extLst>
          </p:cNvPr>
          <p:cNvSpPr/>
          <p:nvPr/>
        </p:nvSpPr>
        <p:spPr>
          <a:xfrm>
            <a:off x="1870341" y="2404677"/>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34C4521E-6464-4F78-B300-3B3B577654D9}"/>
              </a:ext>
            </a:extLst>
          </p:cNvPr>
          <p:cNvSpPr/>
          <p:nvPr/>
        </p:nvSpPr>
        <p:spPr>
          <a:xfrm>
            <a:off x="1224977" y="1734587"/>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93443FB1-3C04-4AAF-9110-8A7624AE226B}"/>
              </a:ext>
            </a:extLst>
          </p:cNvPr>
          <p:cNvSpPr/>
          <p:nvPr/>
        </p:nvSpPr>
        <p:spPr>
          <a:xfrm>
            <a:off x="559013" y="2397521"/>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7956D93E-8EE9-4EE8-94C8-C07B4A173963}"/>
              </a:ext>
            </a:extLst>
          </p:cNvPr>
          <p:cNvSpPr/>
          <p:nvPr/>
        </p:nvSpPr>
        <p:spPr>
          <a:xfrm>
            <a:off x="1224977" y="3048066"/>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Arrow Connector 38">
            <a:extLst>
              <a:ext uri="{FF2B5EF4-FFF2-40B4-BE49-F238E27FC236}">
                <a16:creationId xmlns:a16="http://schemas.microsoft.com/office/drawing/2014/main" id="{77FB19B8-275C-43E5-8748-FF651B56C21C}"/>
              </a:ext>
            </a:extLst>
          </p:cNvPr>
          <p:cNvCxnSpPr>
            <a:stCxn id="33" idx="2"/>
            <a:endCxn id="36" idx="6"/>
          </p:cNvCxnSpPr>
          <p:nvPr/>
        </p:nvCxnSpPr>
        <p:spPr>
          <a:xfrm flipH="1" flipV="1">
            <a:off x="1013918" y="2607205"/>
            <a:ext cx="211059" cy="1"/>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F56F1FDB-A1AF-483A-B89D-63F35F2751AA}"/>
              </a:ext>
            </a:extLst>
          </p:cNvPr>
          <p:cNvCxnSpPr>
            <a:stCxn id="33" idx="0"/>
            <a:endCxn id="35" idx="4"/>
          </p:cNvCxnSpPr>
          <p:nvPr/>
        </p:nvCxnSpPr>
        <p:spPr>
          <a:xfrm flipV="1">
            <a:off x="1452430" y="2153954"/>
            <a:ext cx="0" cy="243568"/>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6C016275-AEDB-4256-8176-979CF64FFE83}"/>
              </a:ext>
            </a:extLst>
          </p:cNvPr>
          <p:cNvCxnSpPr>
            <a:stCxn id="33" idx="6"/>
            <a:endCxn id="34" idx="2"/>
          </p:cNvCxnSpPr>
          <p:nvPr/>
        </p:nvCxnSpPr>
        <p:spPr>
          <a:xfrm>
            <a:off x="1679882" y="2607206"/>
            <a:ext cx="190459" cy="7155"/>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D5DB0DFA-E62A-4C22-9EAB-5EC72F3A7A47}"/>
              </a:ext>
            </a:extLst>
          </p:cNvPr>
          <p:cNvCxnSpPr>
            <a:stCxn id="33" idx="4"/>
            <a:endCxn id="37" idx="0"/>
          </p:cNvCxnSpPr>
          <p:nvPr/>
        </p:nvCxnSpPr>
        <p:spPr>
          <a:xfrm>
            <a:off x="1452430" y="2816889"/>
            <a:ext cx="0" cy="231177"/>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00" name="Content Placeholder 1">
            <a:extLst>
              <a:ext uri="{FF2B5EF4-FFF2-40B4-BE49-F238E27FC236}">
                <a16:creationId xmlns:a16="http://schemas.microsoft.com/office/drawing/2014/main" id="{A50F53A5-857B-4C69-8857-B885A2034107}"/>
              </a:ext>
            </a:extLst>
          </p:cNvPr>
          <p:cNvSpPr txBox="1">
            <a:spLocks/>
          </p:cNvSpPr>
          <p:nvPr/>
        </p:nvSpPr>
        <p:spPr>
          <a:xfrm>
            <a:off x="761660" y="4171542"/>
            <a:ext cx="2423885" cy="564529"/>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Cross shape</a:t>
            </a:r>
          </a:p>
        </p:txBody>
      </p:sp>
    </p:spTree>
    <p:extLst>
      <p:ext uri="{BB962C8B-B14F-4D97-AF65-F5344CB8AC3E}">
        <p14:creationId xmlns:p14="http://schemas.microsoft.com/office/powerpoint/2010/main" val="334062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C5A49149-6399-439C-B9F6-BEE79FCC5253}"/>
              </a:ext>
            </a:extLst>
          </p:cNvPr>
          <p:cNvGrpSpPr/>
          <p:nvPr/>
        </p:nvGrpSpPr>
        <p:grpSpPr>
          <a:xfrm>
            <a:off x="1110488" y="1644402"/>
            <a:ext cx="1965859" cy="1968589"/>
            <a:chOff x="797522" y="1559603"/>
            <a:chExt cx="2612571" cy="2616199"/>
          </a:xfrm>
          <a:gradFill>
            <a:gsLst>
              <a:gs pos="0">
                <a:srgbClr val="C2D59A"/>
              </a:gs>
              <a:gs pos="100000">
                <a:srgbClr val="7D9843">
                  <a:alpha val="70000"/>
                </a:srgbClr>
              </a:gs>
            </a:gsLst>
            <a:lin ang="0" scaled="0"/>
          </a:gradFill>
        </p:grpSpPr>
        <p:sp>
          <p:nvSpPr>
            <p:cNvPr id="28" name="Rectangle 27">
              <a:extLst>
                <a:ext uri="{FF2B5EF4-FFF2-40B4-BE49-F238E27FC236}">
                  <a16:creationId xmlns:a16="http://schemas.microsoft.com/office/drawing/2014/main" id="{020B815C-788B-48B4-9592-C2726EC62200}"/>
                </a:ext>
              </a:extLst>
            </p:cNvPr>
            <p:cNvSpPr/>
            <p:nvPr/>
          </p:nvSpPr>
          <p:spPr>
            <a:xfrm>
              <a:off x="797522"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5B92C430-F943-4287-AF50-01E9A9115F0E}"/>
                </a:ext>
              </a:extLst>
            </p:cNvPr>
            <p:cNvSpPr/>
            <p:nvPr/>
          </p:nvSpPr>
          <p:spPr>
            <a:xfrm>
              <a:off x="1672451"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DEC9C277-9703-46C5-BB55-EF80E19950F5}"/>
                </a:ext>
              </a:extLst>
            </p:cNvPr>
            <p:cNvSpPr/>
            <p:nvPr/>
          </p:nvSpPr>
          <p:spPr>
            <a:xfrm>
              <a:off x="1668379" y="1559603"/>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1" name="Rectangle 30">
              <a:extLst>
                <a:ext uri="{FF2B5EF4-FFF2-40B4-BE49-F238E27FC236}">
                  <a16:creationId xmlns:a16="http://schemas.microsoft.com/office/drawing/2014/main" id="{49BA0ABB-B473-4060-92B1-6C5182D390BB}"/>
                </a:ext>
              </a:extLst>
            </p:cNvPr>
            <p:cNvSpPr/>
            <p:nvPr/>
          </p:nvSpPr>
          <p:spPr>
            <a:xfrm>
              <a:off x="2539236" y="2434088"/>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2" name="Rectangle 31">
              <a:extLst>
                <a:ext uri="{FF2B5EF4-FFF2-40B4-BE49-F238E27FC236}">
                  <a16:creationId xmlns:a16="http://schemas.microsoft.com/office/drawing/2014/main" id="{006DB639-C59D-4FC2-B4BF-884B32670CF2}"/>
                </a:ext>
              </a:extLst>
            </p:cNvPr>
            <p:cNvSpPr/>
            <p:nvPr/>
          </p:nvSpPr>
          <p:spPr>
            <a:xfrm>
              <a:off x="1672451" y="3304945"/>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3" name="Title 2">
            <a:extLst>
              <a:ext uri="{FF2B5EF4-FFF2-40B4-BE49-F238E27FC236}">
                <a16:creationId xmlns:a16="http://schemas.microsoft.com/office/drawing/2014/main" id="{B2EBC20B-F31D-4C97-A289-D6536DEAA443}"/>
              </a:ext>
            </a:extLst>
          </p:cNvPr>
          <p:cNvSpPr>
            <a:spLocks noGrp="1"/>
          </p:cNvSpPr>
          <p:nvPr>
            <p:ph type="title"/>
          </p:nvPr>
        </p:nvSpPr>
        <p:spPr>
          <a:xfrm>
            <a:off x="1988295" y="252907"/>
            <a:ext cx="5948140" cy="500950"/>
          </a:xfrm>
        </p:spPr>
        <p:txBody>
          <a:bodyPr/>
          <a:lstStyle/>
          <a:p>
            <a:r>
              <a:rPr lang="en-US" dirty="0"/>
              <a:t>LARGER KERNELS</a:t>
            </a:r>
          </a:p>
        </p:txBody>
      </p:sp>
      <p:sp>
        <p:nvSpPr>
          <p:cNvPr id="4" name="TL">
            <a:extLst>
              <a:ext uri="{FF2B5EF4-FFF2-40B4-BE49-F238E27FC236}">
                <a16:creationId xmlns:a16="http://schemas.microsoft.com/office/drawing/2014/main" id="{9153A0E9-617A-4796-BDF1-CDAD8E768B9C}"/>
              </a:ext>
            </a:extLst>
          </p:cNvPr>
          <p:cNvSpPr/>
          <p:nvPr/>
        </p:nvSpPr>
        <p:spPr>
          <a:xfrm>
            <a:off x="3386628" y="1231570"/>
            <a:ext cx="1286658" cy="1270334"/>
          </a:xfrm>
          <a:prstGeom prst="rect">
            <a:avLst/>
          </a:prstGeom>
          <a:gradFill rotWithShape="1">
            <a:gsLst>
              <a:gs pos="0">
                <a:schemeClr val="accent6">
                  <a:lumMod val="60000"/>
                  <a:lumOff val="40000"/>
                </a:schemeClr>
              </a:gs>
              <a:gs pos="100000">
                <a:schemeClr val="accent6">
                  <a:lumMod val="75000"/>
                </a:schemeClr>
              </a:gs>
            </a:gsLst>
            <a:lin ang="0" scaled="0"/>
          </a:grad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TL Overlay">
            <a:extLst>
              <a:ext uri="{FF2B5EF4-FFF2-40B4-BE49-F238E27FC236}">
                <a16:creationId xmlns:a16="http://schemas.microsoft.com/office/drawing/2014/main" id="{7E9AA042-21C7-4F64-8C0C-74A7B3CAF65F}"/>
              </a:ext>
            </a:extLst>
          </p:cNvPr>
          <p:cNvGraphicFramePr>
            <a:graphicFrameLocks noGrp="1"/>
          </p:cNvGraphicFramePr>
          <p:nvPr>
            <p:extLst/>
          </p:nvPr>
        </p:nvGraphicFramePr>
        <p:xfrm>
          <a:off x="3386628" y="1226901"/>
          <a:ext cx="1286658" cy="1275006"/>
        </p:xfrm>
        <a:graphic>
          <a:graphicData uri="http://schemas.openxmlformats.org/drawingml/2006/table">
            <a:tbl>
              <a:tblPr firstRow="1" bandRow="1"/>
              <a:tblGrid>
                <a:gridCol w="214443">
                  <a:extLst>
                    <a:ext uri="{9D8B030D-6E8A-4147-A177-3AD203B41FA5}">
                      <a16:colId xmlns:a16="http://schemas.microsoft.com/office/drawing/2014/main" val="4190174694"/>
                    </a:ext>
                  </a:extLst>
                </a:gridCol>
                <a:gridCol w="214443">
                  <a:extLst>
                    <a:ext uri="{9D8B030D-6E8A-4147-A177-3AD203B41FA5}">
                      <a16:colId xmlns:a16="http://schemas.microsoft.com/office/drawing/2014/main" val="898702555"/>
                    </a:ext>
                  </a:extLst>
                </a:gridCol>
                <a:gridCol w="214443">
                  <a:extLst>
                    <a:ext uri="{9D8B030D-6E8A-4147-A177-3AD203B41FA5}">
                      <a16:colId xmlns:a16="http://schemas.microsoft.com/office/drawing/2014/main" val="4151290633"/>
                    </a:ext>
                  </a:extLst>
                </a:gridCol>
                <a:gridCol w="214443">
                  <a:extLst>
                    <a:ext uri="{9D8B030D-6E8A-4147-A177-3AD203B41FA5}">
                      <a16:colId xmlns:a16="http://schemas.microsoft.com/office/drawing/2014/main" val="781916954"/>
                    </a:ext>
                  </a:extLst>
                </a:gridCol>
                <a:gridCol w="214443">
                  <a:extLst>
                    <a:ext uri="{9D8B030D-6E8A-4147-A177-3AD203B41FA5}">
                      <a16:colId xmlns:a16="http://schemas.microsoft.com/office/drawing/2014/main" val="3602948838"/>
                    </a:ext>
                  </a:extLst>
                </a:gridCol>
                <a:gridCol w="214443">
                  <a:extLst>
                    <a:ext uri="{9D8B030D-6E8A-4147-A177-3AD203B41FA5}">
                      <a16:colId xmlns:a16="http://schemas.microsoft.com/office/drawing/2014/main" val="3744050840"/>
                    </a:ext>
                  </a:extLst>
                </a:gridCol>
              </a:tblGrid>
              <a:tr h="212501">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319642"/>
                  </a:ext>
                </a:extLst>
              </a:tr>
              <a:tr h="212501">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006569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294665"/>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179534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7443838"/>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7351782"/>
                  </a:ext>
                </a:extLst>
              </a:tr>
            </a:tbl>
          </a:graphicData>
        </a:graphic>
      </p:graphicFrame>
      <p:sp>
        <p:nvSpPr>
          <p:cNvPr id="6" name="BL">
            <a:extLst>
              <a:ext uri="{FF2B5EF4-FFF2-40B4-BE49-F238E27FC236}">
                <a16:creationId xmlns:a16="http://schemas.microsoft.com/office/drawing/2014/main" id="{8915A3B0-3A48-4159-B622-66105ADC2FB9}"/>
              </a:ext>
            </a:extLst>
          </p:cNvPr>
          <p:cNvSpPr/>
          <p:nvPr/>
        </p:nvSpPr>
        <p:spPr>
          <a:xfrm>
            <a:off x="3386628" y="2511269"/>
            <a:ext cx="1286658" cy="1270334"/>
          </a:xfrm>
          <a:prstGeom prst="rect">
            <a:avLst/>
          </a:prstGeom>
          <a:gradFill>
            <a:gsLst>
              <a:gs pos="0">
                <a:schemeClr val="accent3">
                  <a:lumMod val="60000"/>
                  <a:lumOff val="40000"/>
                </a:schemeClr>
              </a:gs>
              <a:gs pos="100000">
                <a:schemeClr val="accent3">
                  <a:lumMod val="75000"/>
                </a:schemeClr>
              </a:gs>
            </a:gsLst>
            <a:lin ang="0" scaled="0"/>
          </a:grad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7" name="BL Overlay">
            <a:extLst>
              <a:ext uri="{FF2B5EF4-FFF2-40B4-BE49-F238E27FC236}">
                <a16:creationId xmlns:a16="http://schemas.microsoft.com/office/drawing/2014/main" id="{BD943B95-C6CC-406D-ABB1-9D7AA35025FF}"/>
              </a:ext>
            </a:extLst>
          </p:cNvPr>
          <p:cNvGraphicFramePr>
            <a:graphicFrameLocks noGrp="1"/>
          </p:cNvGraphicFramePr>
          <p:nvPr>
            <p:extLst/>
          </p:nvPr>
        </p:nvGraphicFramePr>
        <p:xfrm>
          <a:off x="3384148" y="2502188"/>
          <a:ext cx="1286658" cy="1275006"/>
        </p:xfrm>
        <a:graphic>
          <a:graphicData uri="http://schemas.openxmlformats.org/drawingml/2006/table">
            <a:tbl>
              <a:tblPr firstRow="1" bandRow="1"/>
              <a:tblGrid>
                <a:gridCol w="214443">
                  <a:extLst>
                    <a:ext uri="{9D8B030D-6E8A-4147-A177-3AD203B41FA5}">
                      <a16:colId xmlns:a16="http://schemas.microsoft.com/office/drawing/2014/main" val="4190174694"/>
                    </a:ext>
                  </a:extLst>
                </a:gridCol>
                <a:gridCol w="214443">
                  <a:extLst>
                    <a:ext uri="{9D8B030D-6E8A-4147-A177-3AD203B41FA5}">
                      <a16:colId xmlns:a16="http://schemas.microsoft.com/office/drawing/2014/main" val="898702555"/>
                    </a:ext>
                  </a:extLst>
                </a:gridCol>
                <a:gridCol w="214443">
                  <a:extLst>
                    <a:ext uri="{9D8B030D-6E8A-4147-A177-3AD203B41FA5}">
                      <a16:colId xmlns:a16="http://schemas.microsoft.com/office/drawing/2014/main" val="4151290633"/>
                    </a:ext>
                  </a:extLst>
                </a:gridCol>
                <a:gridCol w="214443">
                  <a:extLst>
                    <a:ext uri="{9D8B030D-6E8A-4147-A177-3AD203B41FA5}">
                      <a16:colId xmlns:a16="http://schemas.microsoft.com/office/drawing/2014/main" val="781916954"/>
                    </a:ext>
                  </a:extLst>
                </a:gridCol>
                <a:gridCol w="214443">
                  <a:extLst>
                    <a:ext uri="{9D8B030D-6E8A-4147-A177-3AD203B41FA5}">
                      <a16:colId xmlns:a16="http://schemas.microsoft.com/office/drawing/2014/main" val="3602948838"/>
                    </a:ext>
                  </a:extLst>
                </a:gridCol>
                <a:gridCol w="214443">
                  <a:extLst>
                    <a:ext uri="{9D8B030D-6E8A-4147-A177-3AD203B41FA5}">
                      <a16:colId xmlns:a16="http://schemas.microsoft.com/office/drawing/2014/main" val="3744050840"/>
                    </a:ext>
                  </a:extLst>
                </a:gridCol>
              </a:tblGrid>
              <a:tr h="212501">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319642"/>
                  </a:ext>
                </a:extLst>
              </a:tr>
              <a:tr h="212501">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006569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294665"/>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179534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7443838"/>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7351782"/>
                  </a:ext>
                </a:extLst>
              </a:tr>
            </a:tbl>
          </a:graphicData>
        </a:graphic>
      </p:graphicFrame>
      <p:sp>
        <p:nvSpPr>
          <p:cNvPr id="8" name="TR">
            <a:extLst>
              <a:ext uri="{FF2B5EF4-FFF2-40B4-BE49-F238E27FC236}">
                <a16:creationId xmlns:a16="http://schemas.microsoft.com/office/drawing/2014/main" id="{A35D5D24-4A98-449C-B03C-5CFAB75A207F}"/>
              </a:ext>
            </a:extLst>
          </p:cNvPr>
          <p:cNvSpPr/>
          <p:nvPr/>
        </p:nvSpPr>
        <p:spPr>
          <a:xfrm>
            <a:off x="4673912" y="1231570"/>
            <a:ext cx="1286658" cy="1270334"/>
          </a:xfrm>
          <a:prstGeom prst="rect">
            <a:avLst/>
          </a:prstGeom>
          <a:gradFill>
            <a:gsLst>
              <a:gs pos="0">
                <a:schemeClr val="accent3">
                  <a:lumMod val="60000"/>
                  <a:lumOff val="40000"/>
                </a:schemeClr>
              </a:gs>
              <a:gs pos="100000">
                <a:schemeClr val="accent3">
                  <a:lumMod val="75000"/>
                </a:schemeClr>
              </a:gs>
            </a:gsLst>
            <a:lin ang="0" scaled="0"/>
          </a:grad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9" name="TR Overlay">
            <a:extLst>
              <a:ext uri="{FF2B5EF4-FFF2-40B4-BE49-F238E27FC236}">
                <a16:creationId xmlns:a16="http://schemas.microsoft.com/office/drawing/2014/main" id="{FF3DCB50-E8B1-4422-AE8B-F7A412968904}"/>
              </a:ext>
            </a:extLst>
          </p:cNvPr>
          <p:cNvGraphicFramePr>
            <a:graphicFrameLocks noGrp="1"/>
          </p:cNvGraphicFramePr>
          <p:nvPr>
            <p:extLst/>
          </p:nvPr>
        </p:nvGraphicFramePr>
        <p:xfrm>
          <a:off x="4677358" y="1226901"/>
          <a:ext cx="1286658" cy="1275006"/>
        </p:xfrm>
        <a:graphic>
          <a:graphicData uri="http://schemas.openxmlformats.org/drawingml/2006/table">
            <a:tbl>
              <a:tblPr firstRow="1" bandRow="1"/>
              <a:tblGrid>
                <a:gridCol w="214443">
                  <a:extLst>
                    <a:ext uri="{9D8B030D-6E8A-4147-A177-3AD203B41FA5}">
                      <a16:colId xmlns:a16="http://schemas.microsoft.com/office/drawing/2014/main" val="4190174694"/>
                    </a:ext>
                  </a:extLst>
                </a:gridCol>
                <a:gridCol w="214443">
                  <a:extLst>
                    <a:ext uri="{9D8B030D-6E8A-4147-A177-3AD203B41FA5}">
                      <a16:colId xmlns:a16="http://schemas.microsoft.com/office/drawing/2014/main" val="898702555"/>
                    </a:ext>
                  </a:extLst>
                </a:gridCol>
                <a:gridCol w="214443">
                  <a:extLst>
                    <a:ext uri="{9D8B030D-6E8A-4147-A177-3AD203B41FA5}">
                      <a16:colId xmlns:a16="http://schemas.microsoft.com/office/drawing/2014/main" val="4151290633"/>
                    </a:ext>
                  </a:extLst>
                </a:gridCol>
                <a:gridCol w="214443">
                  <a:extLst>
                    <a:ext uri="{9D8B030D-6E8A-4147-A177-3AD203B41FA5}">
                      <a16:colId xmlns:a16="http://schemas.microsoft.com/office/drawing/2014/main" val="781916954"/>
                    </a:ext>
                  </a:extLst>
                </a:gridCol>
                <a:gridCol w="214443">
                  <a:extLst>
                    <a:ext uri="{9D8B030D-6E8A-4147-A177-3AD203B41FA5}">
                      <a16:colId xmlns:a16="http://schemas.microsoft.com/office/drawing/2014/main" val="3602948838"/>
                    </a:ext>
                  </a:extLst>
                </a:gridCol>
                <a:gridCol w="214443">
                  <a:extLst>
                    <a:ext uri="{9D8B030D-6E8A-4147-A177-3AD203B41FA5}">
                      <a16:colId xmlns:a16="http://schemas.microsoft.com/office/drawing/2014/main" val="3744050840"/>
                    </a:ext>
                  </a:extLst>
                </a:gridCol>
              </a:tblGrid>
              <a:tr h="212501">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319642"/>
                  </a:ext>
                </a:extLst>
              </a:tr>
              <a:tr h="212501">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006569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294665"/>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179534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7443838"/>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7351782"/>
                  </a:ext>
                </a:extLst>
              </a:tr>
            </a:tbl>
          </a:graphicData>
        </a:graphic>
      </p:graphicFrame>
      <p:sp>
        <p:nvSpPr>
          <p:cNvPr id="10" name="BR">
            <a:extLst>
              <a:ext uri="{FF2B5EF4-FFF2-40B4-BE49-F238E27FC236}">
                <a16:creationId xmlns:a16="http://schemas.microsoft.com/office/drawing/2014/main" id="{0A2BD123-D2F6-445F-97F3-1A956796F8B2}"/>
              </a:ext>
            </a:extLst>
          </p:cNvPr>
          <p:cNvSpPr/>
          <p:nvPr/>
        </p:nvSpPr>
        <p:spPr>
          <a:xfrm>
            <a:off x="4673914" y="2511272"/>
            <a:ext cx="1286658" cy="1270334"/>
          </a:xfrm>
          <a:prstGeom prst="rect">
            <a:avLst/>
          </a:prstGeom>
          <a:gradFill rotWithShape="1">
            <a:gsLst>
              <a:gs pos="0">
                <a:schemeClr val="accent6">
                  <a:lumMod val="60000"/>
                  <a:lumOff val="40000"/>
                </a:schemeClr>
              </a:gs>
              <a:gs pos="100000">
                <a:schemeClr val="accent6">
                  <a:lumMod val="75000"/>
                </a:schemeClr>
              </a:gs>
            </a:gsLst>
            <a:lin ang="0" scaled="0"/>
          </a:grad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1" name="BR Overlay">
            <a:extLst>
              <a:ext uri="{FF2B5EF4-FFF2-40B4-BE49-F238E27FC236}">
                <a16:creationId xmlns:a16="http://schemas.microsoft.com/office/drawing/2014/main" id="{18692504-7DF5-40DA-97EB-B6B6044A7CC8}"/>
              </a:ext>
            </a:extLst>
          </p:cNvPr>
          <p:cNvGraphicFramePr>
            <a:graphicFrameLocks noGrp="1"/>
          </p:cNvGraphicFramePr>
          <p:nvPr>
            <p:extLst/>
          </p:nvPr>
        </p:nvGraphicFramePr>
        <p:xfrm>
          <a:off x="4673914" y="2506600"/>
          <a:ext cx="1286658" cy="1275006"/>
        </p:xfrm>
        <a:graphic>
          <a:graphicData uri="http://schemas.openxmlformats.org/drawingml/2006/table">
            <a:tbl>
              <a:tblPr firstRow="1" bandRow="1"/>
              <a:tblGrid>
                <a:gridCol w="214443">
                  <a:extLst>
                    <a:ext uri="{9D8B030D-6E8A-4147-A177-3AD203B41FA5}">
                      <a16:colId xmlns:a16="http://schemas.microsoft.com/office/drawing/2014/main" val="4190174694"/>
                    </a:ext>
                  </a:extLst>
                </a:gridCol>
                <a:gridCol w="214443">
                  <a:extLst>
                    <a:ext uri="{9D8B030D-6E8A-4147-A177-3AD203B41FA5}">
                      <a16:colId xmlns:a16="http://schemas.microsoft.com/office/drawing/2014/main" val="898702555"/>
                    </a:ext>
                  </a:extLst>
                </a:gridCol>
                <a:gridCol w="214443">
                  <a:extLst>
                    <a:ext uri="{9D8B030D-6E8A-4147-A177-3AD203B41FA5}">
                      <a16:colId xmlns:a16="http://schemas.microsoft.com/office/drawing/2014/main" val="4151290633"/>
                    </a:ext>
                  </a:extLst>
                </a:gridCol>
                <a:gridCol w="214443">
                  <a:extLst>
                    <a:ext uri="{9D8B030D-6E8A-4147-A177-3AD203B41FA5}">
                      <a16:colId xmlns:a16="http://schemas.microsoft.com/office/drawing/2014/main" val="781916954"/>
                    </a:ext>
                  </a:extLst>
                </a:gridCol>
                <a:gridCol w="214443">
                  <a:extLst>
                    <a:ext uri="{9D8B030D-6E8A-4147-A177-3AD203B41FA5}">
                      <a16:colId xmlns:a16="http://schemas.microsoft.com/office/drawing/2014/main" val="3602948838"/>
                    </a:ext>
                  </a:extLst>
                </a:gridCol>
                <a:gridCol w="214443">
                  <a:extLst>
                    <a:ext uri="{9D8B030D-6E8A-4147-A177-3AD203B41FA5}">
                      <a16:colId xmlns:a16="http://schemas.microsoft.com/office/drawing/2014/main" val="3744050840"/>
                    </a:ext>
                  </a:extLst>
                </a:gridCol>
              </a:tblGrid>
              <a:tr h="212501">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319642"/>
                  </a:ext>
                </a:extLst>
              </a:tr>
              <a:tr h="212501">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006569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294665"/>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179534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7443838"/>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7351782"/>
                  </a:ext>
                </a:extLst>
              </a:tr>
            </a:tbl>
          </a:graphicData>
        </a:graphic>
      </p:graphicFrame>
      <p:sp>
        <p:nvSpPr>
          <p:cNvPr id="12" name="TL Extension R">
            <a:extLst>
              <a:ext uri="{FF2B5EF4-FFF2-40B4-BE49-F238E27FC236}">
                <a16:creationId xmlns:a16="http://schemas.microsoft.com/office/drawing/2014/main" id="{DFB08049-43A4-429C-B00C-78F2BAACF369}"/>
              </a:ext>
            </a:extLst>
          </p:cNvPr>
          <p:cNvSpPr/>
          <p:nvPr/>
        </p:nvSpPr>
        <p:spPr>
          <a:xfrm>
            <a:off x="4677358" y="1226901"/>
            <a:ext cx="196904" cy="1259838"/>
          </a:xfrm>
          <a:prstGeom prst="rect">
            <a:avLst/>
          </a:prstGeom>
          <a:solidFill>
            <a:schemeClr val="accent6">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TL Extension B">
            <a:extLst>
              <a:ext uri="{FF2B5EF4-FFF2-40B4-BE49-F238E27FC236}">
                <a16:creationId xmlns:a16="http://schemas.microsoft.com/office/drawing/2014/main" id="{B8055EB7-BCF4-4623-AAFF-8A1923064C2B}"/>
              </a:ext>
            </a:extLst>
          </p:cNvPr>
          <p:cNvSpPr/>
          <p:nvPr/>
        </p:nvSpPr>
        <p:spPr>
          <a:xfrm>
            <a:off x="3379740" y="2525230"/>
            <a:ext cx="1286658" cy="167857"/>
          </a:xfrm>
          <a:prstGeom prst="rect">
            <a:avLst/>
          </a:prstGeom>
          <a:solidFill>
            <a:schemeClr val="accent6">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BL Extension R">
            <a:extLst>
              <a:ext uri="{FF2B5EF4-FFF2-40B4-BE49-F238E27FC236}">
                <a16:creationId xmlns:a16="http://schemas.microsoft.com/office/drawing/2014/main" id="{AA039040-0A80-451B-A94F-63BFDB4811D7}"/>
              </a:ext>
            </a:extLst>
          </p:cNvPr>
          <p:cNvSpPr/>
          <p:nvPr/>
        </p:nvSpPr>
        <p:spPr>
          <a:xfrm>
            <a:off x="4677358" y="2511272"/>
            <a:ext cx="196904" cy="1270334"/>
          </a:xfrm>
          <a:prstGeom prst="rect">
            <a:avLst/>
          </a:prstGeom>
          <a:solidFill>
            <a:schemeClr val="accent3">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BL Extension B">
            <a:extLst>
              <a:ext uri="{FF2B5EF4-FFF2-40B4-BE49-F238E27FC236}">
                <a16:creationId xmlns:a16="http://schemas.microsoft.com/office/drawing/2014/main" id="{41775A34-3EC9-4AC3-9D96-E3EFEAE67D2D}"/>
              </a:ext>
            </a:extLst>
          </p:cNvPr>
          <p:cNvSpPr/>
          <p:nvPr/>
        </p:nvSpPr>
        <p:spPr>
          <a:xfrm>
            <a:off x="3390700" y="3796768"/>
            <a:ext cx="1286658" cy="167857"/>
          </a:xfrm>
          <a:prstGeom prst="rect">
            <a:avLst/>
          </a:prstGeom>
          <a:solidFill>
            <a:schemeClr val="accent3">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6" name="TR Extension R">
            <a:extLst>
              <a:ext uri="{FF2B5EF4-FFF2-40B4-BE49-F238E27FC236}">
                <a16:creationId xmlns:a16="http://schemas.microsoft.com/office/drawing/2014/main" id="{3BD47136-B4FF-4E03-9D1B-4629E52B98C8}"/>
              </a:ext>
            </a:extLst>
          </p:cNvPr>
          <p:cNvSpPr/>
          <p:nvPr/>
        </p:nvSpPr>
        <p:spPr>
          <a:xfrm>
            <a:off x="5964016" y="1231570"/>
            <a:ext cx="167937" cy="1279702"/>
          </a:xfrm>
          <a:prstGeom prst="rect">
            <a:avLst/>
          </a:prstGeom>
          <a:solidFill>
            <a:schemeClr val="accent3">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R Extension B">
            <a:extLst>
              <a:ext uri="{FF2B5EF4-FFF2-40B4-BE49-F238E27FC236}">
                <a16:creationId xmlns:a16="http://schemas.microsoft.com/office/drawing/2014/main" id="{66AB895D-31AD-4992-B4BF-862ABF81C4EF}"/>
              </a:ext>
            </a:extLst>
          </p:cNvPr>
          <p:cNvSpPr/>
          <p:nvPr/>
        </p:nvSpPr>
        <p:spPr>
          <a:xfrm>
            <a:off x="4670470" y="2532215"/>
            <a:ext cx="1286658" cy="167857"/>
          </a:xfrm>
          <a:prstGeom prst="rect">
            <a:avLst/>
          </a:prstGeom>
          <a:solidFill>
            <a:schemeClr val="accent3">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8" name="BR Extension R">
            <a:extLst>
              <a:ext uri="{FF2B5EF4-FFF2-40B4-BE49-F238E27FC236}">
                <a16:creationId xmlns:a16="http://schemas.microsoft.com/office/drawing/2014/main" id="{42003565-EB99-4007-B4F8-2DE8FB01AF33}"/>
              </a:ext>
            </a:extLst>
          </p:cNvPr>
          <p:cNvSpPr/>
          <p:nvPr/>
        </p:nvSpPr>
        <p:spPr>
          <a:xfrm>
            <a:off x="5972465" y="2532215"/>
            <a:ext cx="167937" cy="1270334"/>
          </a:xfrm>
          <a:prstGeom prst="rect">
            <a:avLst/>
          </a:prstGeom>
          <a:solidFill>
            <a:schemeClr val="accent6">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9" name="BR Extension B">
            <a:extLst>
              <a:ext uri="{FF2B5EF4-FFF2-40B4-BE49-F238E27FC236}">
                <a16:creationId xmlns:a16="http://schemas.microsoft.com/office/drawing/2014/main" id="{F67551E6-A711-4801-9FCA-58E80EF87F1E}"/>
              </a:ext>
            </a:extLst>
          </p:cNvPr>
          <p:cNvSpPr/>
          <p:nvPr/>
        </p:nvSpPr>
        <p:spPr>
          <a:xfrm>
            <a:off x="4691107" y="3796768"/>
            <a:ext cx="1286658" cy="167858"/>
          </a:xfrm>
          <a:prstGeom prst="rect">
            <a:avLst/>
          </a:prstGeom>
          <a:solidFill>
            <a:schemeClr val="accent6">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17E8DAE3-FCBB-4195-BE6D-CD0E6B1F9DC9}"/>
              </a:ext>
            </a:extLst>
          </p:cNvPr>
          <p:cNvGrpSpPr/>
          <p:nvPr/>
        </p:nvGrpSpPr>
        <p:grpSpPr>
          <a:xfrm>
            <a:off x="452138" y="1633073"/>
            <a:ext cx="1965859" cy="1968589"/>
            <a:chOff x="797522" y="1559603"/>
            <a:chExt cx="2612571" cy="2616199"/>
          </a:xfrm>
          <a:gradFill>
            <a:gsLst>
              <a:gs pos="0">
                <a:srgbClr val="FAC08F"/>
              </a:gs>
              <a:gs pos="100000">
                <a:srgbClr val="E57112">
                  <a:alpha val="70000"/>
                </a:srgbClr>
              </a:gs>
            </a:gsLst>
            <a:lin ang="0" scaled="0"/>
          </a:gradFill>
        </p:grpSpPr>
        <p:sp>
          <p:nvSpPr>
            <p:cNvPr id="21" name="Rectangle 20">
              <a:extLst>
                <a:ext uri="{FF2B5EF4-FFF2-40B4-BE49-F238E27FC236}">
                  <a16:creationId xmlns:a16="http://schemas.microsoft.com/office/drawing/2014/main" id="{9132EFE0-80DA-4D94-9F02-86A0E2406351}"/>
                </a:ext>
              </a:extLst>
            </p:cNvPr>
            <p:cNvSpPr/>
            <p:nvPr/>
          </p:nvSpPr>
          <p:spPr>
            <a:xfrm>
              <a:off x="797522"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2" name="Rectangle 21">
              <a:extLst>
                <a:ext uri="{FF2B5EF4-FFF2-40B4-BE49-F238E27FC236}">
                  <a16:creationId xmlns:a16="http://schemas.microsoft.com/office/drawing/2014/main" id="{8608298D-5C60-44B1-8553-DCF5EE5EE226}"/>
                </a:ext>
              </a:extLst>
            </p:cNvPr>
            <p:cNvSpPr/>
            <p:nvPr/>
          </p:nvSpPr>
          <p:spPr>
            <a:xfrm>
              <a:off x="1672451"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Rectangle 22">
              <a:extLst>
                <a:ext uri="{FF2B5EF4-FFF2-40B4-BE49-F238E27FC236}">
                  <a16:creationId xmlns:a16="http://schemas.microsoft.com/office/drawing/2014/main" id="{F4A5F5B9-B137-4467-BB22-27C06409AE58}"/>
                </a:ext>
              </a:extLst>
            </p:cNvPr>
            <p:cNvSpPr/>
            <p:nvPr/>
          </p:nvSpPr>
          <p:spPr>
            <a:xfrm>
              <a:off x="1668379" y="1559603"/>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4" name="Rectangle 23">
              <a:extLst>
                <a:ext uri="{FF2B5EF4-FFF2-40B4-BE49-F238E27FC236}">
                  <a16:creationId xmlns:a16="http://schemas.microsoft.com/office/drawing/2014/main" id="{3C1F89E0-13B3-40DB-AAC9-2BA01BDA75B6}"/>
                </a:ext>
              </a:extLst>
            </p:cNvPr>
            <p:cNvSpPr/>
            <p:nvPr/>
          </p:nvSpPr>
          <p:spPr>
            <a:xfrm>
              <a:off x="2539236" y="2434088"/>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5" name="Rectangle 24">
              <a:extLst>
                <a:ext uri="{FF2B5EF4-FFF2-40B4-BE49-F238E27FC236}">
                  <a16:creationId xmlns:a16="http://schemas.microsoft.com/office/drawing/2014/main" id="{9F1B7D0A-E776-4DC7-A8E0-35AA76275276}"/>
                </a:ext>
              </a:extLst>
            </p:cNvPr>
            <p:cNvSpPr/>
            <p:nvPr/>
          </p:nvSpPr>
          <p:spPr>
            <a:xfrm>
              <a:off x="1672451" y="3304945"/>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33" name="Oval 32">
            <a:extLst>
              <a:ext uri="{FF2B5EF4-FFF2-40B4-BE49-F238E27FC236}">
                <a16:creationId xmlns:a16="http://schemas.microsoft.com/office/drawing/2014/main" id="{10A0FEA1-5ADF-413A-A772-3FA9A26F694E}"/>
              </a:ext>
            </a:extLst>
          </p:cNvPr>
          <p:cNvSpPr/>
          <p:nvPr/>
        </p:nvSpPr>
        <p:spPr>
          <a:xfrm>
            <a:off x="1224977" y="2397522"/>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0908769-FB88-48F6-9574-F70887913516}"/>
              </a:ext>
            </a:extLst>
          </p:cNvPr>
          <p:cNvSpPr/>
          <p:nvPr/>
        </p:nvSpPr>
        <p:spPr>
          <a:xfrm>
            <a:off x="1870341" y="2404677"/>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34C4521E-6464-4F78-B300-3B3B577654D9}"/>
              </a:ext>
            </a:extLst>
          </p:cNvPr>
          <p:cNvSpPr/>
          <p:nvPr/>
        </p:nvSpPr>
        <p:spPr>
          <a:xfrm>
            <a:off x="1224977" y="1734587"/>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93443FB1-3C04-4AAF-9110-8A7624AE226B}"/>
              </a:ext>
            </a:extLst>
          </p:cNvPr>
          <p:cNvSpPr/>
          <p:nvPr/>
        </p:nvSpPr>
        <p:spPr>
          <a:xfrm>
            <a:off x="559013" y="2397521"/>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7956D93E-8EE9-4EE8-94C8-C07B4A173963}"/>
              </a:ext>
            </a:extLst>
          </p:cNvPr>
          <p:cNvSpPr/>
          <p:nvPr/>
        </p:nvSpPr>
        <p:spPr>
          <a:xfrm>
            <a:off x="1224977" y="3048066"/>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Arrow Connector 38">
            <a:extLst>
              <a:ext uri="{FF2B5EF4-FFF2-40B4-BE49-F238E27FC236}">
                <a16:creationId xmlns:a16="http://schemas.microsoft.com/office/drawing/2014/main" id="{77FB19B8-275C-43E5-8748-FF651B56C21C}"/>
              </a:ext>
            </a:extLst>
          </p:cNvPr>
          <p:cNvCxnSpPr>
            <a:stCxn id="33" idx="2"/>
            <a:endCxn id="36" idx="6"/>
          </p:cNvCxnSpPr>
          <p:nvPr/>
        </p:nvCxnSpPr>
        <p:spPr>
          <a:xfrm flipH="1" flipV="1">
            <a:off x="1013918" y="2607205"/>
            <a:ext cx="211059" cy="1"/>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F56F1FDB-A1AF-483A-B89D-63F35F2751AA}"/>
              </a:ext>
            </a:extLst>
          </p:cNvPr>
          <p:cNvCxnSpPr>
            <a:stCxn id="33" idx="0"/>
            <a:endCxn id="35" idx="4"/>
          </p:cNvCxnSpPr>
          <p:nvPr/>
        </p:nvCxnSpPr>
        <p:spPr>
          <a:xfrm flipV="1">
            <a:off x="1452430" y="2153954"/>
            <a:ext cx="0" cy="243568"/>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6C016275-AEDB-4256-8176-979CF64FFE83}"/>
              </a:ext>
            </a:extLst>
          </p:cNvPr>
          <p:cNvCxnSpPr>
            <a:stCxn id="33" idx="6"/>
            <a:endCxn id="34" idx="2"/>
          </p:cNvCxnSpPr>
          <p:nvPr/>
        </p:nvCxnSpPr>
        <p:spPr>
          <a:xfrm>
            <a:off x="1679882" y="2607206"/>
            <a:ext cx="190459" cy="7155"/>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D5DB0DFA-E62A-4C22-9EAB-5EC72F3A7A47}"/>
              </a:ext>
            </a:extLst>
          </p:cNvPr>
          <p:cNvCxnSpPr>
            <a:stCxn id="33" idx="4"/>
            <a:endCxn id="37" idx="0"/>
          </p:cNvCxnSpPr>
          <p:nvPr/>
        </p:nvCxnSpPr>
        <p:spPr>
          <a:xfrm>
            <a:off x="1452430" y="2816889"/>
            <a:ext cx="0" cy="231177"/>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grpSp>
        <p:nvGrpSpPr>
          <p:cNvPr id="126" name="Group 125">
            <a:extLst>
              <a:ext uri="{FF2B5EF4-FFF2-40B4-BE49-F238E27FC236}">
                <a16:creationId xmlns:a16="http://schemas.microsoft.com/office/drawing/2014/main" id="{2CF52291-2DB7-4EC0-A105-B20D69734F4F}"/>
              </a:ext>
            </a:extLst>
          </p:cNvPr>
          <p:cNvGrpSpPr/>
          <p:nvPr/>
        </p:nvGrpSpPr>
        <p:grpSpPr>
          <a:xfrm>
            <a:off x="3420544" y="1269452"/>
            <a:ext cx="1431833" cy="1405325"/>
            <a:chOff x="3420544" y="1269452"/>
            <a:chExt cx="1431833" cy="1405325"/>
          </a:xfrm>
        </p:grpSpPr>
        <p:sp>
          <p:nvSpPr>
            <p:cNvPr id="51" name="Oval 50">
              <a:extLst>
                <a:ext uri="{FF2B5EF4-FFF2-40B4-BE49-F238E27FC236}">
                  <a16:creationId xmlns:a16="http://schemas.microsoft.com/office/drawing/2014/main" id="{D9DB7265-0A5E-43BB-9854-D35D4BD177E3}"/>
                </a:ext>
              </a:extLst>
            </p:cNvPr>
            <p:cNvSpPr/>
            <p:nvPr/>
          </p:nvSpPr>
          <p:spPr>
            <a:xfrm>
              <a:off x="3426848" y="1274085"/>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A2A0EA8C-D4DF-4158-B531-5F87684E33B8}"/>
                </a:ext>
              </a:extLst>
            </p:cNvPr>
            <p:cNvSpPr/>
            <p:nvPr/>
          </p:nvSpPr>
          <p:spPr>
            <a:xfrm>
              <a:off x="3420544" y="147633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A4A1D68-4717-47F6-936A-263F27FC4692}"/>
                </a:ext>
              </a:extLst>
            </p:cNvPr>
            <p:cNvSpPr/>
            <p:nvPr/>
          </p:nvSpPr>
          <p:spPr>
            <a:xfrm>
              <a:off x="3426848" y="167858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C4D30CC2-8373-4464-972E-B54F113771DF}"/>
                </a:ext>
              </a:extLst>
            </p:cNvPr>
            <p:cNvSpPr/>
            <p:nvPr/>
          </p:nvSpPr>
          <p:spPr>
            <a:xfrm>
              <a:off x="3430189" y="189189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C4776F25-A405-4042-B311-B13C77649FEF}"/>
                </a:ext>
              </a:extLst>
            </p:cNvPr>
            <p:cNvSpPr/>
            <p:nvPr/>
          </p:nvSpPr>
          <p:spPr>
            <a:xfrm>
              <a:off x="3423885" y="209413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51D96774-6B8A-4B08-BDD9-19B3773E5B9F}"/>
                </a:ext>
              </a:extLst>
            </p:cNvPr>
            <p:cNvSpPr/>
            <p:nvPr/>
          </p:nvSpPr>
          <p:spPr>
            <a:xfrm>
              <a:off x="3433221" y="231798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E847E2CF-33A5-4406-B756-F9E3713342BE}"/>
                </a:ext>
              </a:extLst>
            </p:cNvPr>
            <p:cNvSpPr/>
            <p:nvPr/>
          </p:nvSpPr>
          <p:spPr>
            <a:xfrm>
              <a:off x="3642981" y="1274085"/>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F6F29B80-FA53-4B6A-8210-7ECE7DD4FA2A}"/>
                </a:ext>
              </a:extLst>
            </p:cNvPr>
            <p:cNvSpPr/>
            <p:nvPr/>
          </p:nvSpPr>
          <p:spPr>
            <a:xfrm>
              <a:off x="3636677" y="147633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E78B0CA8-D072-4FAA-A589-99E8BC39787C}"/>
                </a:ext>
              </a:extLst>
            </p:cNvPr>
            <p:cNvSpPr/>
            <p:nvPr/>
          </p:nvSpPr>
          <p:spPr>
            <a:xfrm>
              <a:off x="3642981" y="167858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F2EBBC5-A88F-4114-B2B2-49BF2B2784BB}"/>
                </a:ext>
              </a:extLst>
            </p:cNvPr>
            <p:cNvSpPr/>
            <p:nvPr/>
          </p:nvSpPr>
          <p:spPr>
            <a:xfrm>
              <a:off x="3646322" y="189189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54DECC07-293D-4639-A2C9-E3930A3B848E}"/>
                </a:ext>
              </a:extLst>
            </p:cNvPr>
            <p:cNvSpPr/>
            <p:nvPr/>
          </p:nvSpPr>
          <p:spPr>
            <a:xfrm>
              <a:off x="3640018" y="209413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4A16430E-AA0E-4F81-BD9F-0C6DA9612423}"/>
                </a:ext>
              </a:extLst>
            </p:cNvPr>
            <p:cNvSpPr/>
            <p:nvPr/>
          </p:nvSpPr>
          <p:spPr>
            <a:xfrm>
              <a:off x="3649354" y="231798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766506D5-902E-4B8F-A365-6861595C7945}"/>
                </a:ext>
              </a:extLst>
            </p:cNvPr>
            <p:cNvSpPr/>
            <p:nvPr/>
          </p:nvSpPr>
          <p:spPr>
            <a:xfrm>
              <a:off x="3842534" y="1270174"/>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8BC0D9CE-BBDB-451D-9DC5-2ABD356CEFA0}"/>
                </a:ext>
              </a:extLst>
            </p:cNvPr>
            <p:cNvSpPr/>
            <p:nvPr/>
          </p:nvSpPr>
          <p:spPr>
            <a:xfrm>
              <a:off x="3836230" y="1472421"/>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1AC5E93E-9501-4F4A-A928-68825AC26393}"/>
                </a:ext>
              </a:extLst>
            </p:cNvPr>
            <p:cNvSpPr/>
            <p:nvPr/>
          </p:nvSpPr>
          <p:spPr>
            <a:xfrm>
              <a:off x="3842534" y="1674669"/>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B60046B7-FA29-4058-9250-6FA0C08100AC}"/>
                </a:ext>
              </a:extLst>
            </p:cNvPr>
            <p:cNvSpPr/>
            <p:nvPr/>
          </p:nvSpPr>
          <p:spPr>
            <a:xfrm>
              <a:off x="3845875" y="1887979"/>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0A5B268-9585-4C57-A0C2-8644BF81C7C2}"/>
                </a:ext>
              </a:extLst>
            </p:cNvPr>
            <p:cNvSpPr/>
            <p:nvPr/>
          </p:nvSpPr>
          <p:spPr>
            <a:xfrm>
              <a:off x="3839571" y="2090226"/>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7EB5A44-3E68-41C3-9AE3-A99742C9461C}"/>
                </a:ext>
              </a:extLst>
            </p:cNvPr>
            <p:cNvSpPr/>
            <p:nvPr/>
          </p:nvSpPr>
          <p:spPr>
            <a:xfrm>
              <a:off x="3848907" y="231407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F8A9CF8E-F2DA-44E2-B465-AF1456D06455}"/>
                </a:ext>
              </a:extLst>
            </p:cNvPr>
            <p:cNvSpPr/>
            <p:nvPr/>
          </p:nvSpPr>
          <p:spPr>
            <a:xfrm>
              <a:off x="4056904" y="126945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FD375234-9D41-4F29-B376-A91B00F2E2CA}"/>
                </a:ext>
              </a:extLst>
            </p:cNvPr>
            <p:cNvSpPr/>
            <p:nvPr/>
          </p:nvSpPr>
          <p:spPr>
            <a:xfrm>
              <a:off x="4050600" y="1471699"/>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1D22869E-3B21-4145-A038-5C9526F98C3D}"/>
                </a:ext>
              </a:extLst>
            </p:cNvPr>
            <p:cNvSpPr/>
            <p:nvPr/>
          </p:nvSpPr>
          <p:spPr>
            <a:xfrm>
              <a:off x="4056904" y="167394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5E9D2DA7-7335-404D-B06B-BF470E7E1E55}"/>
                </a:ext>
              </a:extLst>
            </p:cNvPr>
            <p:cNvSpPr/>
            <p:nvPr/>
          </p:nvSpPr>
          <p:spPr>
            <a:xfrm>
              <a:off x="4060245" y="188725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D10314D-82F6-4E6E-9467-AF2D6BD2C983}"/>
                </a:ext>
              </a:extLst>
            </p:cNvPr>
            <p:cNvSpPr/>
            <p:nvPr/>
          </p:nvSpPr>
          <p:spPr>
            <a:xfrm>
              <a:off x="4053941" y="2089504"/>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CD0848D-DEF0-4FEB-BC92-08902AC94F5F}"/>
                </a:ext>
              </a:extLst>
            </p:cNvPr>
            <p:cNvSpPr/>
            <p:nvPr/>
          </p:nvSpPr>
          <p:spPr>
            <a:xfrm>
              <a:off x="4063277" y="231335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20972694-119B-46E6-8287-0DE0E66F2CC2}"/>
                </a:ext>
              </a:extLst>
            </p:cNvPr>
            <p:cNvSpPr/>
            <p:nvPr/>
          </p:nvSpPr>
          <p:spPr>
            <a:xfrm>
              <a:off x="4276378" y="1272358"/>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6C0E67A0-8965-4256-8D5A-A920E81BDDE4}"/>
                </a:ext>
              </a:extLst>
            </p:cNvPr>
            <p:cNvSpPr/>
            <p:nvPr/>
          </p:nvSpPr>
          <p:spPr>
            <a:xfrm>
              <a:off x="4270074" y="1474605"/>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0A7F7A6A-85F8-4CAD-964C-BA044AEA5397}"/>
                </a:ext>
              </a:extLst>
            </p:cNvPr>
            <p:cNvSpPr/>
            <p:nvPr/>
          </p:nvSpPr>
          <p:spPr>
            <a:xfrm>
              <a:off x="4276378" y="167685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BC745FE6-B52C-4D4E-8D6F-8506F8E4BD37}"/>
                </a:ext>
              </a:extLst>
            </p:cNvPr>
            <p:cNvSpPr/>
            <p:nvPr/>
          </p:nvSpPr>
          <p:spPr>
            <a:xfrm>
              <a:off x="4279719" y="189016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F82F50E-F2B5-40B2-B199-353C4A96300C}"/>
                </a:ext>
              </a:extLst>
            </p:cNvPr>
            <p:cNvSpPr/>
            <p:nvPr/>
          </p:nvSpPr>
          <p:spPr>
            <a:xfrm>
              <a:off x="4273415" y="209241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2C75771D-D9FE-4A3B-AE5D-E12F5481D1DF}"/>
                </a:ext>
              </a:extLst>
            </p:cNvPr>
            <p:cNvSpPr/>
            <p:nvPr/>
          </p:nvSpPr>
          <p:spPr>
            <a:xfrm>
              <a:off x="4282751" y="2316256"/>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E81535B8-7670-4430-9286-3146A4DE0E19}"/>
                </a:ext>
              </a:extLst>
            </p:cNvPr>
            <p:cNvSpPr/>
            <p:nvPr/>
          </p:nvSpPr>
          <p:spPr>
            <a:xfrm>
              <a:off x="4484444" y="1274085"/>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1F92E942-8BCC-45A3-AE84-3176D27577EA}"/>
                </a:ext>
              </a:extLst>
            </p:cNvPr>
            <p:cNvSpPr/>
            <p:nvPr/>
          </p:nvSpPr>
          <p:spPr>
            <a:xfrm>
              <a:off x="4478140" y="147633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CDC33AAE-327C-4C77-8246-CBD12ACB9EDD}"/>
                </a:ext>
              </a:extLst>
            </p:cNvPr>
            <p:cNvSpPr/>
            <p:nvPr/>
          </p:nvSpPr>
          <p:spPr>
            <a:xfrm>
              <a:off x="4484444" y="167858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E5043762-8E05-47D3-B67F-AEAD4443BA34}"/>
                </a:ext>
              </a:extLst>
            </p:cNvPr>
            <p:cNvSpPr/>
            <p:nvPr/>
          </p:nvSpPr>
          <p:spPr>
            <a:xfrm>
              <a:off x="4487785" y="189189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2E30F06-E757-4089-8D2A-41186873F512}"/>
                </a:ext>
              </a:extLst>
            </p:cNvPr>
            <p:cNvSpPr/>
            <p:nvPr/>
          </p:nvSpPr>
          <p:spPr>
            <a:xfrm>
              <a:off x="4481481" y="209413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1BFFCA2F-3899-4F68-A98F-E86C48588170}"/>
                </a:ext>
              </a:extLst>
            </p:cNvPr>
            <p:cNvSpPr/>
            <p:nvPr/>
          </p:nvSpPr>
          <p:spPr>
            <a:xfrm>
              <a:off x="4490817" y="231798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8" name="Oval 87">
              <a:extLst>
                <a:ext uri="{FF2B5EF4-FFF2-40B4-BE49-F238E27FC236}">
                  <a16:creationId xmlns:a16="http://schemas.microsoft.com/office/drawing/2014/main" id="{0B1BDD3E-CA29-4790-A5B4-7A3333D3E5B4}"/>
                </a:ext>
              </a:extLst>
            </p:cNvPr>
            <p:cNvSpPr/>
            <p:nvPr/>
          </p:nvSpPr>
          <p:spPr>
            <a:xfrm>
              <a:off x="4699977" y="126945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FCBD82D9-6D55-433D-BDE0-8608086F0954}"/>
                </a:ext>
              </a:extLst>
            </p:cNvPr>
            <p:cNvSpPr/>
            <p:nvPr/>
          </p:nvSpPr>
          <p:spPr>
            <a:xfrm>
              <a:off x="4693673" y="1471699"/>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D14511E8-9B58-4AA8-87B5-677026C9A6D9}"/>
                </a:ext>
              </a:extLst>
            </p:cNvPr>
            <p:cNvSpPr/>
            <p:nvPr/>
          </p:nvSpPr>
          <p:spPr>
            <a:xfrm>
              <a:off x="4699977" y="167394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4CED8B62-CC40-4D37-AD2A-479D98FDA420}"/>
                </a:ext>
              </a:extLst>
            </p:cNvPr>
            <p:cNvSpPr/>
            <p:nvPr/>
          </p:nvSpPr>
          <p:spPr>
            <a:xfrm>
              <a:off x="4703318" y="188725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38EBD10B-98EA-4FFC-B6BD-2D6B65EC36D4}"/>
                </a:ext>
              </a:extLst>
            </p:cNvPr>
            <p:cNvSpPr/>
            <p:nvPr/>
          </p:nvSpPr>
          <p:spPr>
            <a:xfrm>
              <a:off x="4697014" y="2089504"/>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110E39E4-4BAD-4A41-A7DF-2857F7EFA0EC}"/>
                </a:ext>
              </a:extLst>
            </p:cNvPr>
            <p:cNvSpPr/>
            <p:nvPr/>
          </p:nvSpPr>
          <p:spPr>
            <a:xfrm>
              <a:off x="4703318" y="229175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666AC105-F173-411C-8E38-41F54F1AEDB1}"/>
                </a:ext>
              </a:extLst>
            </p:cNvPr>
            <p:cNvSpPr/>
            <p:nvPr/>
          </p:nvSpPr>
          <p:spPr>
            <a:xfrm>
              <a:off x="3433221" y="253736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02057C4A-4DF2-43A0-9271-9509100576F3}"/>
                </a:ext>
              </a:extLst>
            </p:cNvPr>
            <p:cNvSpPr/>
            <p:nvPr/>
          </p:nvSpPr>
          <p:spPr>
            <a:xfrm>
              <a:off x="3649354" y="253736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A36BCE1F-A63F-469B-9837-6E9F28CAB919}"/>
                </a:ext>
              </a:extLst>
            </p:cNvPr>
            <p:cNvSpPr/>
            <p:nvPr/>
          </p:nvSpPr>
          <p:spPr>
            <a:xfrm>
              <a:off x="3848907" y="253345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6E4D684A-6615-4E61-81F0-D3D390AC04BD}"/>
                </a:ext>
              </a:extLst>
            </p:cNvPr>
            <p:cNvSpPr/>
            <p:nvPr/>
          </p:nvSpPr>
          <p:spPr>
            <a:xfrm>
              <a:off x="4063277" y="253273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574C45FB-F6E4-4A4D-86C9-EEE453260A64}"/>
                </a:ext>
              </a:extLst>
            </p:cNvPr>
            <p:cNvSpPr/>
            <p:nvPr/>
          </p:nvSpPr>
          <p:spPr>
            <a:xfrm>
              <a:off x="4282751" y="2535636"/>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43BD6FFE-2CA2-4D14-A8F6-8993AF0C89E0}"/>
                </a:ext>
              </a:extLst>
            </p:cNvPr>
            <p:cNvSpPr/>
            <p:nvPr/>
          </p:nvSpPr>
          <p:spPr>
            <a:xfrm>
              <a:off x="4490817" y="253736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23" name="Content Placeholder 1">
            <a:extLst>
              <a:ext uri="{FF2B5EF4-FFF2-40B4-BE49-F238E27FC236}">
                <a16:creationId xmlns:a16="http://schemas.microsoft.com/office/drawing/2014/main" id="{FBD489C1-8D8E-4BE5-81D2-49C37B7754DE}"/>
              </a:ext>
            </a:extLst>
          </p:cNvPr>
          <p:cNvSpPr txBox="1">
            <a:spLocks/>
          </p:cNvSpPr>
          <p:nvPr/>
        </p:nvSpPr>
        <p:spPr>
          <a:xfrm>
            <a:off x="3533243" y="4152334"/>
            <a:ext cx="2423885" cy="564529"/>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Tiles</a:t>
            </a:r>
          </a:p>
        </p:txBody>
      </p:sp>
      <p:sp>
        <p:nvSpPr>
          <p:cNvPr id="100" name="Content Placeholder 1">
            <a:extLst>
              <a:ext uri="{FF2B5EF4-FFF2-40B4-BE49-F238E27FC236}">
                <a16:creationId xmlns:a16="http://schemas.microsoft.com/office/drawing/2014/main" id="{A50F53A5-857B-4C69-8857-B885A2034107}"/>
              </a:ext>
            </a:extLst>
          </p:cNvPr>
          <p:cNvSpPr txBox="1">
            <a:spLocks/>
          </p:cNvSpPr>
          <p:nvPr/>
        </p:nvSpPr>
        <p:spPr>
          <a:xfrm>
            <a:off x="761660" y="4171542"/>
            <a:ext cx="2423885" cy="564529"/>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Cross shape</a:t>
            </a:r>
          </a:p>
        </p:txBody>
      </p:sp>
    </p:spTree>
    <p:extLst>
      <p:ext uri="{BB962C8B-B14F-4D97-AF65-F5344CB8AC3E}">
        <p14:creationId xmlns:p14="http://schemas.microsoft.com/office/powerpoint/2010/main" val="421892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952E6C-27A8-4224-BADA-F2F98600869C}"/>
              </a:ext>
            </a:extLst>
          </p:cNvPr>
          <p:cNvSpPr>
            <a:spLocks noGrp="1"/>
          </p:cNvSpPr>
          <p:nvPr>
            <p:ph sz="quarter" idx="4294967295"/>
          </p:nvPr>
        </p:nvSpPr>
        <p:spPr>
          <a:xfrm>
            <a:off x="595672" y="1137818"/>
            <a:ext cx="7952656" cy="2798763"/>
          </a:xfrm>
        </p:spPr>
        <p:txBody>
          <a:bodyPr>
            <a:normAutofit/>
          </a:bodyPr>
          <a:lstStyle/>
          <a:p>
            <a:pPr marL="0" indent="0">
              <a:buNone/>
            </a:pPr>
            <a:r>
              <a:rPr lang="en-US" sz="2400" dirty="0"/>
              <a:t>Gradient-Domain Path Reusing [</a:t>
            </a:r>
            <a:r>
              <a:rPr lang="en-US" sz="2400" dirty="0" err="1"/>
              <a:t>Bauszat</a:t>
            </a:r>
            <a:r>
              <a:rPr lang="en-US" sz="2400" dirty="0"/>
              <a:t> et al., 2017]</a:t>
            </a:r>
          </a:p>
          <a:p>
            <a:r>
              <a:rPr lang="en-US" sz="2400" dirty="0"/>
              <a:t>Make the connection between gradient-domain and path reuse [Bekaert et al. 2002]</a:t>
            </a:r>
          </a:p>
          <a:p>
            <a:r>
              <a:rPr lang="en-US" sz="2400" dirty="0"/>
              <a:t>Uses overlapping square tiles and perform a Poisson reconstruction</a:t>
            </a:r>
          </a:p>
        </p:txBody>
      </p:sp>
      <p:sp>
        <p:nvSpPr>
          <p:cNvPr id="3" name="Title 2">
            <a:extLst>
              <a:ext uri="{FF2B5EF4-FFF2-40B4-BE49-F238E27FC236}">
                <a16:creationId xmlns:a16="http://schemas.microsoft.com/office/drawing/2014/main" id="{2F48438D-5361-44EC-855C-7E45E279FC60}"/>
              </a:ext>
            </a:extLst>
          </p:cNvPr>
          <p:cNvSpPr>
            <a:spLocks noGrp="1"/>
          </p:cNvSpPr>
          <p:nvPr>
            <p:ph type="title"/>
          </p:nvPr>
        </p:nvSpPr>
        <p:spPr>
          <a:xfrm>
            <a:off x="1988295" y="252907"/>
            <a:ext cx="5948140" cy="500950"/>
          </a:xfrm>
        </p:spPr>
        <p:txBody>
          <a:bodyPr/>
          <a:lstStyle/>
          <a:p>
            <a:r>
              <a:rPr lang="en-US" dirty="0"/>
              <a:t>PATH </a:t>
            </a:r>
            <a:r>
              <a:rPr lang="en-US" dirty="0" err="1"/>
              <a:t>REUSing</a:t>
            </a:r>
            <a:endParaRPr lang="en-US" dirty="0"/>
          </a:p>
        </p:txBody>
      </p:sp>
      <p:pic>
        <p:nvPicPr>
          <p:cNvPr id="68" name="Picture 67">
            <a:extLst>
              <a:ext uri="{FF2B5EF4-FFF2-40B4-BE49-F238E27FC236}">
                <a16:creationId xmlns:a16="http://schemas.microsoft.com/office/drawing/2014/main" id="{8582619D-5655-4611-B51C-0A5FBB8D5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4005" y="3292929"/>
            <a:ext cx="1597406" cy="1597406"/>
          </a:xfrm>
          <a:prstGeom prst="rect">
            <a:avLst/>
          </a:prstGeom>
          <a:ln>
            <a:solidFill>
              <a:schemeClr val="tx1"/>
            </a:solidFill>
          </a:ln>
        </p:spPr>
      </p:pic>
      <p:pic>
        <p:nvPicPr>
          <p:cNvPr id="70" name="Picture 15">
            <a:extLst>
              <a:ext uri="{FF2B5EF4-FFF2-40B4-BE49-F238E27FC236}">
                <a16:creationId xmlns:a16="http://schemas.microsoft.com/office/drawing/2014/main" id="{766F6A3E-D3C6-4DDE-B2FD-B6B8C2994478}"/>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6701292" y="3292930"/>
            <a:ext cx="1597405" cy="159740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1" name="Arrow: Right 70">
            <a:extLst>
              <a:ext uri="{FF2B5EF4-FFF2-40B4-BE49-F238E27FC236}">
                <a16:creationId xmlns:a16="http://schemas.microsoft.com/office/drawing/2014/main" id="{AEC520A9-67CF-4179-844D-BAA5E9C540E2}"/>
              </a:ext>
            </a:extLst>
          </p:cNvPr>
          <p:cNvSpPr/>
          <p:nvPr/>
        </p:nvSpPr>
        <p:spPr>
          <a:xfrm>
            <a:off x="3506719" y="3622066"/>
            <a:ext cx="3016735" cy="41237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Content Placeholder 1">
            <a:extLst>
              <a:ext uri="{FF2B5EF4-FFF2-40B4-BE49-F238E27FC236}">
                <a16:creationId xmlns:a16="http://schemas.microsoft.com/office/drawing/2014/main" id="{2803DEED-EC26-498A-B2D1-E5F388E0BE9A}"/>
              </a:ext>
            </a:extLst>
          </p:cNvPr>
          <p:cNvSpPr txBox="1">
            <a:spLocks/>
          </p:cNvSpPr>
          <p:nvPr/>
        </p:nvSpPr>
        <p:spPr>
          <a:xfrm>
            <a:off x="3383838" y="4034440"/>
            <a:ext cx="3262495" cy="522367"/>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Poisson reconstruction</a:t>
            </a:r>
          </a:p>
        </p:txBody>
      </p:sp>
    </p:spTree>
    <p:extLst>
      <p:ext uri="{BB962C8B-B14F-4D97-AF65-F5344CB8AC3E}">
        <p14:creationId xmlns:p14="http://schemas.microsoft.com/office/powerpoint/2010/main" val="3001923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9F097F-0F28-4FAE-8840-124AA0C869E0}"/>
              </a:ext>
            </a:extLst>
          </p:cNvPr>
          <p:cNvSpPr>
            <a:spLocks noGrp="1"/>
          </p:cNvSpPr>
          <p:nvPr>
            <p:ph type="title"/>
          </p:nvPr>
        </p:nvSpPr>
        <p:spPr>
          <a:xfrm>
            <a:off x="1988295" y="252907"/>
            <a:ext cx="5948140" cy="500950"/>
          </a:xfrm>
        </p:spPr>
        <p:txBody>
          <a:bodyPr/>
          <a:lstStyle/>
          <a:p>
            <a:r>
              <a:rPr lang="en-US" dirty="0"/>
              <a:t>PATH </a:t>
            </a:r>
            <a:r>
              <a:rPr lang="en-US" dirty="0" err="1"/>
              <a:t>REUSing</a:t>
            </a:r>
            <a:endParaRPr lang="en-US" dirty="0"/>
          </a:p>
        </p:txBody>
      </p:sp>
      <p:graphicFrame>
        <p:nvGraphicFramePr>
          <p:cNvPr id="4" name="Chart 3">
            <a:extLst>
              <a:ext uri="{FF2B5EF4-FFF2-40B4-BE49-F238E27FC236}">
                <a16:creationId xmlns:a16="http://schemas.microsoft.com/office/drawing/2014/main" id="{C0F3B421-12CB-4E81-BBF0-18720E5F8037}"/>
              </a:ext>
            </a:extLst>
          </p:cNvPr>
          <p:cNvGraphicFramePr>
            <a:graphicFrameLocks/>
          </p:cNvGraphicFramePr>
          <p:nvPr>
            <p:extLst/>
          </p:nvPr>
        </p:nvGraphicFramePr>
        <p:xfrm>
          <a:off x="2485703" y="1313549"/>
          <a:ext cx="6462713" cy="3076575"/>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A2E4DB1B-8B01-42B6-A59B-C0A2A3E94F3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00697" y="1485899"/>
            <a:ext cx="2112000" cy="1188000"/>
          </a:xfrm>
          <a:prstGeom prst="rect">
            <a:avLst/>
          </a:prstGeom>
          <a:ln w="38100">
            <a:solidFill>
              <a:schemeClr val="tx2"/>
            </a:solidFill>
          </a:ln>
        </p:spPr>
      </p:pic>
      <p:pic>
        <p:nvPicPr>
          <p:cNvPr id="6" name="Picture 5">
            <a:extLst>
              <a:ext uri="{FF2B5EF4-FFF2-40B4-BE49-F238E27FC236}">
                <a16:creationId xmlns:a16="http://schemas.microsoft.com/office/drawing/2014/main" id="{AFDE046F-5F89-49DD-A79D-EA5C0CA5A808}"/>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04223" y="3035550"/>
            <a:ext cx="2111999" cy="1188000"/>
          </a:xfrm>
          <a:prstGeom prst="rect">
            <a:avLst/>
          </a:prstGeom>
          <a:ln w="38100">
            <a:solidFill>
              <a:srgbClr val="FFC000"/>
            </a:solidFill>
          </a:ln>
        </p:spPr>
      </p:pic>
      <p:sp>
        <p:nvSpPr>
          <p:cNvPr id="9" name="Rectangle 8">
            <a:extLst>
              <a:ext uri="{FF2B5EF4-FFF2-40B4-BE49-F238E27FC236}">
                <a16:creationId xmlns:a16="http://schemas.microsoft.com/office/drawing/2014/main" id="{FA517CB3-D746-45D8-90C4-F266B4B495DD}"/>
              </a:ext>
            </a:extLst>
          </p:cNvPr>
          <p:cNvSpPr/>
          <p:nvPr/>
        </p:nvSpPr>
        <p:spPr>
          <a:xfrm>
            <a:off x="8612777" y="1334529"/>
            <a:ext cx="335639" cy="288902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8">
            <a:extLst>
              <a:ext uri="{FF2B5EF4-FFF2-40B4-BE49-F238E27FC236}">
                <a16:creationId xmlns:a16="http://schemas.microsoft.com/office/drawing/2014/main" id="{05228945-8778-4AF0-A2EA-06E7882A1D6D}"/>
              </a:ext>
            </a:extLst>
          </p:cNvPr>
          <p:cNvSpPr txBox="1"/>
          <p:nvPr/>
        </p:nvSpPr>
        <p:spPr>
          <a:xfrm>
            <a:off x="2402695" y="948056"/>
            <a:ext cx="808748" cy="338554"/>
          </a:xfrm>
          <a:prstGeom prst="rect">
            <a:avLst/>
          </a:prstGeom>
          <a:noFill/>
        </p:spPr>
        <p:txBody>
          <a:bodyPr wrap="none" rtlCol="0">
            <a:spAutoFit/>
          </a:bodyPr>
          <a:lstStyle/>
          <a:p>
            <a:r>
              <a:rPr lang="en-US" sz="1600" dirty="0" err="1">
                <a:solidFill>
                  <a:srgbClr val="444444"/>
                </a:solidFill>
                <a:latin typeface="Open Sans" panose="020B0606030504020204" pitchFamily="34" charset="0"/>
              </a:rPr>
              <a:t>relMSE</a:t>
            </a:r>
            <a:endParaRPr lang="en-US" sz="1600" dirty="0">
              <a:solidFill>
                <a:srgbClr val="444444"/>
              </a:solidFill>
              <a:latin typeface="Open Sans" panose="020B0606030504020204" pitchFamily="34" charset="0"/>
            </a:endParaRPr>
          </a:p>
        </p:txBody>
      </p:sp>
      <p:sp>
        <p:nvSpPr>
          <p:cNvPr id="11" name="Rectangle à coins arrondis 17">
            <a:extLst>
              <a:ext uri="{FF2B5EF4-FFF2-40B4-BE49-F238E27FC236}">
                <a16:creationId xmlns:a16="http://schemas.microsoft.com/office/drawing/2014/main" id="{2407193F-1427-4C1D-BE82-9591E44663A6}"/>
              </a:ext>
            </a:extLst>
          </p:cNvPr>
          <p:cNvSpPr/>
          <p:nvPr/>
        </p:nvSpPr>
        <p:spPr>
          <a:xfrm>
            <a:off x="6443133" y="4097867"/>
            <a:ext cx="2204991" cy="279272"/>
          </a:xfrm>
          <a:prstGeom prst="roundRect">
            <a:avLst/>
          </a:prstGeom>
          <a:noFill/>
          <a:ln w="38100">
            <a:gradFill>
              <a:gsLst>
                <a:gs pos="0">
                  <a:schemeClr val="accent3">
                    <a:alpha val="50000"/>
                  </a:schemeClr>
                </a:gs>
                <a:gs pos="100000">
                  <a:schemeClr val="accent3"/>
                </a:gs>
              </a:gsLst>
              <a:lin ang="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à coins arrondis 18">
            <a:extLst>
              <a:ext uri="{FF2B5EF4-FFF2-40B4-BE49-F238E27FC236}">
                <a16:creationId xmlns:a16="http://schemas.microsoft.com/office/drawing/2014/main" id="{F07186D7-FB1E-44B5-B701-17320B4F2E18}"/>
              </a:ext>
            </a:extLst>
          </p:cNvPr>
          <p:cNvSpPr/>
          <p:nvPr/>
        </p:nvSpPr>
        <p:spPr>
          <a:xfrm>
            <a:off x="2862197" y="4097866"/>
            <a:ext cx="554103" cy="265319"/>
          </a:xfrm>
          <a:prstGeom prst="roundRect">
            <a:avLst/>
          </a:prstGeom>
          <a:noFill/>
          <a:ln w="38100">
            <a:gradFill>
              <a:gsLst>
                <a:gs pos="100000">
                  <a:schemeClr val="accent3">
                    <a:alpha val="50000"/>
                  </a:schemeClr>
                </a:gs>
                <a:gs pos="0">
                  <a:schemeClr val="accent3"/>
                </a:gs>
              </a:gsLst>
              <a:lin ang="0" scaled="0"/>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05F4F8E-A22D-4F6A-98F6-540A8C4E39D8}"/>
              </a:ext>
            </a:extLst>
          </p:cNvPr>
          <p:cNvSpPr txBox="1"/>
          <p:nvPr/>
        </p:nvSpPr>
        <p:spPr>
          <a:xfrm>
            <a:off x="3594474" y="2801423"/>
            <a:ext cx="1954766" cy="369332"/>
          </a:xfrm>
          <a:prstGeom prst="rect">
            <a:avLst/>
          </a:prstGeom>
          <a:noFill/>
        </p:spPr>
        <p:txBody>
          <a:bodyPr wrap="none" rtlCol="0">
            <a:spAutoFit/>
          </a:bodyPr>
          <a:lstStyle/>
          <a:p>
            <a:r>
              <a:rPr lang="en-US" dirty="0">
                <a:solidFill>
                  <a:srgbClr val="444444"/>
                </a:solidFill>
                <a:latin typeface="Open Sans" panose="020B0606030504020204" pitchFamily="34" charset="0"/>
                <a:ea typeface="Open Sans" panose="020B0606030504020204" pitchFamily="34" charset="0"/>
                <a:cs typeface="Open Sans" panose="020B0606030504020204" pitchFamily="34" charset="0"/>
              </a:rPr>
              <a:t>Error to reference</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963338E-1E59-44AC-BB42-D887E71ABAD7}"/>
                  </a:ext>
                </a:extLst>
              </p:cNvPr>
              <p:cNvSpPr txBox="1"/>
              <p:nvPr/>
            </p:nvSpPr>
            <p:spPr>
              <a:xfrm>
                <a:off x="5018487" y="1648450"/>
                <a:ext cx="2338525" cy="492507"/>
              </a:xfrm>
              <a:prstGeom prst="rect">
                <a:avLst/>
              </a:prstGeom>
              <a:noFill/>
            </p:spPr>
            <p:txBody>
              <a:bodyPr wrap="none" rtlCol="0">
                <a:spAutoFit/>
              </a:bodyPr>
              <a:lstStyle/>
              <a:p>
                <a:r>
                  <a:rPr lang="en-US" dirty="0">
                    <a:solidFill>
                      <a:srgbClr val="444444"/>
                    </a:solidFill>
                    <a:latin typeface="Open Sans" panose="020B0606030504020204" pitchFamily="34" charset="0"/>
                    <a:ea typeface="Open Sans" panose="020B0606030504020204" pitchFamily="34" charset="0"/>
                    <a:cs typeface="Open Sans" panose="020B0606030504020204" pitchFamily="34" charset="0"/>
                  </a:rPr>
                  <a:t>Efficiency = </a:t>
                </a:r>
                <a14:m>
                  <m:oMath xmlns:m="http://schemas.openxmlformats.org/officeDocument/2006/math">
                    <m:f>
                      <m:fPr>
                        <m:ctrlPr>
                          <a:rPr lang="en-US" i="1">
                            <a:solidFill>
                              <a:srgbClr val="444444"/>
                            </a:solidFill>
                            <a:latin typeface="Cambria Math" panose="02040503050406030204" pitchFamily="18" charset="0"/>
                            <a:ea typeface="Open Sans" panose="020B0606030504020204" pitchFamily="34" charset="0"/>
                            <a:cs typeface="Open Sans" panose="020B0606030504020204" pitchFamily="34" charset="0"/>
                          </a:rPr>
                        </m:ctrlPr>
                      </m:fPr>
                      <m:num>
                        <m:r>
                          <a:rPr lang="de-DE" b="0" i="1">
                            <a:solidFill>
                              <a:srgbClr val="444444"/>
                            </a:solidFill>
                            <a:latin typeface="Cambria Math" panose="02040503050406030204" pitchFamily="18" charset="0"/>
                            <a:ea typeface="Open Sans" panose="020B0606030504020204" pitchFamily="34" charset="0"/>
                            <a:cs typeface="Open Sans" panose="020B0606030504020204" pitchFamily="34" charset="0"/>
                          </a:rPr>
                          <m:t>1</m:t>
                        </m:r>
                      </m:num>
                      <m:den>
                        <m:r>
                          <a:rPr lang="de-DE" b="0" i="1">
                            <a:solidFill>
                              <a:srgbClr val="444444"/>
                            </a:solidFill>
                            <a:latin typeface="Cambria Math" panose="02040503050406030204" pitchFamily="18" charset="0"/>
                            <a:ea typeface="Open Sans" panose="020B0606030504020204" pitchFamily="34" charset="0"/>
                            <a:cs typeface="Open Sans" panose="020B0606030504020204" pitchFamily="34" charset="0"/>
                          </a:rPr>
                          <m:t>𝑒𝑟𝑟𝑜𝑟</m:t>
                        </m:r>
                        <m:r>
                          <a:rPr lang="de-DE" b="0">
                            <a:solidFill>
                              <a:srgbClr val="444444"/>
                            </a:solidFill>
                            <a:latin typeface="Cambria Math" panose="02040503050406030204" pitchFamily="18" charset="0"/>
                            <a:ea typeface="Open Sans" panose="020B0606030504020204" pitchFamily="34" charset="0"/>
                            <a:cs typeface="Open Sans" panose="020B0606030504020204" pitchFamily="34" charset="0"/>
                          </a:rPr>
                          <m:t> ∗ </m:t>
                        </m:r>
                        <m:r>
                          <a:rPr lang="de-DE" b="0" i="1">
                            <a:solidFill>
                              <a:srgbClr val="444444"/>
                            </a:solidFill>
                            <a:latin typeface="Cambria Math" panose="02040503050406030204" pitchFamily="18" charset="0"/>
                            <a:ea typeface="Open Sans" panose="020B0606030504020204" pitchFamily="34" charset="0"/>
                            <a:cs typeface="Open Sans" panose="020B0606030504020204" pitchFamily="34" charset="0"/>
                          </a:rPr>
                          <m:t>𝑡𝑖𝑚𝑒</m:t>
                        </m:r>
                      </m:den>
                    </m:f>
                  </m:oMath>
                </a14:m>
                <a:endParaRPr lang="en-US" dirty="0">
                  <a:solidFill>
                    <a:srgbClr val="444444"/>
                  </a:solidFill>
                  <a:latin typeface="Open Sans" panose="020B0606030504020204" pitchFamily="34" charset="0"/>
                  <a:ea typeface="Open Sans" panose="020B0606030504020204" pitchFamily="34" charset="0"/>
                  <a:cs typeface="Open Sans" panose="020B0606030504020204" pitchFamily="34" charset="0"/>
                </a:endParaRPr>
              </a:p>
            </p:txBody>
          </p:sp>
        </mc:Choice>
        <mc:Fallback xmlns="">
          <p:sp>
            <p:nvSpPr>
              <p:cNvPr id="8" name="TextBox 7">
                <a:extLst>
                  <a:ext uri="{FF2B5EF4-FFF2-40B4-BE49-F238E27FC236}">
                    <a16:creationId xmlns:a16="http://schemas.microsoft.com/office/drawing/2014/main" id="{A963338E-1E59-44AC-BB42-D887E71ABAD7}"/>
                  </a:ext>
                </a:extLst>
              </p:cNvPr>
              <p:cNvSpPr txBox="1">
                <a:spLocks noRot="1" noChangeAspect="1" noMove="1" noResize="1" noEditPoints="1" noAdjustHandles="1" noChangeArrowheads="1" noChangeShapeType="1" noTextEdit="1"/>
              </p:cNvSpPr>
              <p:nvPr/>
            </p:nvSpPr>
            <p:spPr>
              <a:xfrm>
                <a:off x="5018487" y="1648450"/>
                <a:ext cx="2338525" cy="492507"/>
              </a:xfrm>
              <a:prstGeom prst="rect">
                <a:avLst/>
              </a:prstGeom>
              <a:blipFill>
                <a:blip r:embed="rId8"/>
                <a:stretch>
                  <a:fillRect l="-2083" b="-6173"/>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id="{DB7A2FA6-51EA-451D-8DF5-DFC70452CA49}"/>
              </a:ext>
            </a:extLst>
          </p:cNvPr>
          <p:cNvSpPr txBox="1"/>
          <p:nvPr/>
        </p:nvSpPr>
        <p:spPr>
          <a:xfrm>
            <a:off x="2646039" y="4765172"/>
            <a:ext cx="4710973" cy="369332"/>
          </a:xfrm>
          <a:prstGeom prst="rect">
            <a:avLst/>
          </a:prstGeom>
        </p:spPr>
        <p:txBody>
          <a:bodyPr wrap="square">
            <a:spAutoFit/>
          </a:bodyPr>
          <a:lstStyle>
            <a:defPPr>
              <a:defRPr lang="en-US"/>
            </a:defPPr>
            <a:lvl2pPr lvl="1">
              <a:defRPr>
                <a:solidFill>
                  <a:schemeClr val="bg1">
                    <a:lumMod val="65000"/>
                  </a:schemeClr>
                </a:solidFill>
              </a:defRPr>
            </a:lvl2pPr>
          </a:lstStyle>
          <a:p>
            <a:pPr lvl="1"/>
            <a:r>
              <a:rPr lang="en-SG" dirty="0"/>
              <a:t>Figure courtesy of </a:t>
            </a:r>
            <a:r>
              <a:rPr lang="en-US" dirty="0" err="1"/>
              <a:t>Bauszat</a:t>
            </a:r>
            <a:r>
              <a:rPr lang="en-US" dirty="0"/>
              <a:t> et al. [2017</a:t>
            </a:r>
            <a:r>
              <a:rPr lang="en-SG" dirty="0"/>
              <a:t>] </a:t>
            </a:r>
            <a:endParaRPr lang="en-GB" dirty="0"/>
          </a:p>
        </p:txBody>
      </p:sp>
    </p:spTree>
    <p:extLst>
      <p:ext uri="{BB962C8B-B14F-4D97-AF65-F5344CB8AC3E}">
        <p14:creationId xmlns:p14="http://schemas.microsoft.com/office/powerpoint/2010/main" val="104379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par>
                                <p:cTn id="24" presetID="22" presetClass="entr" presetSubtype="8" fill="hold" grpId="0" nodeType="withEffect">
                                  <p:stCondLst>
                                    <p:cond delay="0"/>
                                  </p:stCondLst>
                                  <p:childTnLst>
                                    <p:set>
                                      <p:cBhvr>
                                        <p:cTn id="25"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left)">
                                      <p:cBhvr>
                                        <p:cTn id="26" dur="1000"/>
                                        <p:tgtEl>
                                          <p:spTgt spid="4">
                                            <p:graphicEl>
                                              <a:chart seriesIdx="2" categoryIdx="-4" bldStep="series"/>
                                            </p:graphic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wipe(left)">
                                      <p:cBhvr>
                                        <p:cTn id="29" dur="1000"/>
                                        <p:tgtEl>
                                          <p:spTgt spid="4">
                                            <p:graphicEl>
                                              <a:chart seriesIdx="3" categoryIdx="-4" bldStep="series"/>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P spid="11" grpId="0" animBg="1"/>
      <p:bldP spid="11" grpId="1" animBg="1"/>
      <p:bldP spid="12" grpId="0" animBg="1"/>
      <p:bldP spid="12" grpId="1" animBg="1"/>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3B41D8-25DA-4447-972A-7EDC8B360CB9}"/>
              </a:ext>
            </a:extLst>
          </p:cNvPr>
          <p:cNvSpPr>
            <a:spLocks noGrp="1"/>
          </p:cNvSpPr>
          <p:nvPr>
            <p:ph type="title"/>
          </p:nvPr>
        </p:nvSpPr>
        <p:spPr>
          <a:xfrm>
            <a:off x="1988295" y="252907"/>
            <a:ext cx="5948140" cy="500950"/>
          </a:xfrm>
        </p:spPr>
        <p:txBody>
          <a:bodyPr/>
          <a:lstStyle/>
          <a:p>
            <a:r>
              <a:rPr lang="en-US" dirty="0"/>
              <a:t>PATH </a:t>
            </a:r>
            <a:r>
              <a:rPr lang="en-US" dirty="0" err="1"/>
              <a:t>REUSing</a:t>
            </a:r>
            <a:endParaRPr lang="en-US" dirty="0"/>
          </a:p>
        </p:txBody>
      </p:sp>
      <p:pic>
        <p:nvPicPr>
          <p:cNvPr id="6" name="Ref Image">
            <a:extLst>
              <a:ext uri="{FF2B5EF4-FFF2-40B4-BE49-F238E27FC236}">
                <a16:creationId xmlns:a16="http://schemas.microsoft.com/office/drawing/2014/main" id="{0E71D032-E0B0-4D0C-854B-4DAE72DBC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3523" y="1854220"/>
            <a:ext cx="1662713" cy="1662713"/>
          </a:xfrm>
          <a:prstGeom prst="rect">
            <a:avLst/>
          </a:prstGeom>
          <a:ln>
            <a:solidFill>
              <a:schemeClr val="tx1"/>
            </a:solidFill>
          </a:ln>
        </p:spPr>
      </p:pic>
      <p:pic>
        <p:nvPicPr>
          <p:cNvPr id="9" name="Picture 8">
            <a:extLst>
              <a:ext uri="{FF2B5EF4-FFF2-40B4-BE49-F238E27FC236}">
                <a16:creationId xmlns:a16="http://schemas.microsoft.com/office/drawing/2014/main" id="{2D93FFC8-DE80-4533-A4CC-B5BB91FCEB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000" y="1854220"/>
            <a:ext cx="1662713" cy="1662714"/>
          </a:xfrm>
          <a:prstGeom prst="rect">
            <a:avLst/>
          </a:prstGeom>
          <a:ln>
            <a:solidFill>
              <a:schemeClr val="tx1"/>
            </a:solidFill>
          </a:ln>
        </p:spPr>
      </p:pic>
      <p:pic>
        <p:nvPicPr>
          <p:cNvPr id="12" name="Picture 11">
            <a:extLst>
              <a:ext uri="{FF2B5EF4-FFF2-40B4-BE49-F238E27FC236}">
                <a16:creationId xmlns:a16="http://schemas.microsoft.com/office/drawing/2014/main" id="{08BB06EB-2925-4861-BC9E-D9A5C83B50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8439" y="1854220"/>
            <a:ext cx="1662713" cy="1662714"/>
          </a:xfrm>
          <a:prstGeom prst="rect">
            <a:avLst/>
          </a:prstGeom>
          <a:ln>
            <a:solidFill>
              <a:schemeClr val="tx1"/>
            </a:solidFill>
          </a:ln>
        </p:spPr>
      </p:pic>
      <p:pic>
        <p:nvPicPr>
          <p:cNvPr id="15" name="Picture 14">
            <a:extLst>
              <a:ext uri="{FF2B5EF4-FFF2-40B4-BE49-F238E27FC236}">
                <a16:creationId xmlns:a16="http://schemas.microsoft.com/office/drawing/2014/main" id="{6FEDD345-1834-4AAF-8B7C-A879E06F86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49879" y="1854220"/>
            <a:ext cx="1662713" cy="1662713"/>
          </a:xfrm>
          <a:prstGeom prst="rect">
            <a:avLst/>
          </a:prstGeom>
          <a:ln>
            <a:solidFill>
              <a:schemeClr val="tx1"/>
            </a:solidFill>
          </a:ln>
        </p:spPr>
      </p:pic>
      <p:pic>
        <p:nvPicPr>
          <p:cNvPr id="18" name="Picture 17">
            <a:extLst>
              <a:ext uri="{FF2B5EF4-FFF2-40B4-BE49-F238E27FC236}">
                <a16:creationId xmlns:a16="http://schemas.microsoft.com/office/drawing/2014/main" id="{2A95FBC1-EBC8-40B5-B709-309820D921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51318" y="1854220"/>
            <a:ext cx="1662713" cy="1662713"/>
          </a:xfrm>
          <a:prstGeom prst="rect">
            <a:avLst/>
          </a:prstGeom>
          <a:ln>
            <a:solidFill>
              <a:schemeClr val="tx1"/>
            </a:solidFill>
          </a:ln>
        </p:spPr>
      </p:pic>
      <p:sp>
        <p:nvSpPr>
          <p:cNvPr id="20" name="Content Placeholder 1">
            <a:extLst>
              <a:ext uri="{FF2B5EF4-FFF2-40B4-BE49-F238E27FC236}">
                <a16:creationId xmlns:a16="http://schemas.microsoft.com/office/drawing/2014/main" id="{4513BED2-9166-4AE0-9ACE-780CB64EA2C2}"/>
              </a:ext>
            </a:extLst>
          </p:cNvPr>
          <p:cNvSpPr txBox="1">
            <a:spLocks/>
          </p:cNvSpPr>
          <p:nvPr/>
        </p:nvSpPr>
        <p:spPr>
          <a:xfrm>
            <a:off x="106702" y="3545172"/>
            <a:ext cx="1743307" cy="766747"/>
          </a:xfrm>
          <a:prstGeom prst="rect">
            <a:avLst/>
          </a:prstGeom>
        </p:spPr>
        <p:txBody>
          <a:bodyPr vert="horz" lIns="91440" tIns="45720" rIns="91440" bIns="45720" rtlCol="0">
            <a:normAutofit lnSpcReduction="100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t>Path tracing</a:t>
            </a:r>
            <a:endParaRPr lang="en-US" sz="2400" dirty="0"/>
          </a:p>
        </p:txBody>
      </p:sp>
      <p:sp>
        <p:nvSpPr>
          <p:cNvPr id="21" name="Content Placeholder 1">
            <a:extLst>
              <a:ext uri="{FF2B5EF4-FFF2-40B4-BE49-F238E27FC236}">
                <a16:creationId xmlns:a16="http://schemas.microsoft.com/office/drawing/2014/main" id="{5C5398CB-3E34-42C4-A10F-D276795C7B5B}"/>
              </a:ext>
            </a:extLst>
          </p:cNvPr>
          <p:cNvSpPr txBox="1">
            <a:spLocks/>
          </p:cNvSpPr>
          <p:nvPr/>
        </p:nvSpPr>
        <p:spPr>
          <a:xfrm>
            <a:off x="1903525" y="3544766"/>
            <a:ext cx="1743307" cy="766747"/>
          </a:xfrm>
          <a:prstGeom prst="rect">
            <a:avLst/>
          </a:prstGeom>
        </p:spPr>
        <p:txBody>
          <a:bodyPr vert="horz" lIns="91440" tIns="45720" rIns="91440" bIns="45720" rtlCol="0">
            <a:normAutofit lnSpcReduction="100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t>Path reusing</a:t>
            </a:r>
            <a:endParaRPr lang="en-US" sz="2400" dirty="0"/>
          </a:p>
        </p:txBody>
      </p:sp>
      <p:sp>
        <p:nvSpPr>
          <p:cNvPr id="22" name="Content Placeholder 1">
            <a:extLst>
              <a:ext uri="{FF2B5EF4-FFF2-40B4-BE49-F238E27FC236}">
                <a16:creationId xmlns:a16="http://schemas.microsoft.com/office/drawing/2014/main" id="{D5225D0D-F8AC-4DBE-A40C-EA15277CE1A2}"/>
              </a:ext>
            </a:extLst>
          </p:cNvPr>
          <p:cNvSpPr txBox="1">
            <a:spLocks/>
          </p:cNvSpPr>
          <p:nvPr/>
        </p:nvSpPr>
        <p:spPr>
          <a:xfrm>
            <a:off x="3700346" y="3545172"/>
            <a:ext cx="1743307" cy="766747"/>
          </a:xfrm>
          <a:prstGeom prst="rect">
            <a:avLst/>
          </a:prstGeom>
        </p:spPr>
        <p:txBody>
          <a:bodyPr vert="horz" lIns="91440" tIns="45720" rIns="91440" bIns="45720" rtlCol="0">
            <a:normAutofit lnSpcReduction="100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t>G-PT </a:t>
            </a:r>
            <a:br>
              <a:rPr lang="en-US" sz="2400" b="1" dirty="0"/>
            </a:br>
            <a:r>
              <a:rPr lang="en-US" sz="2400" b="1" dirty="0"/>
              <a:t>cross</a:t>
            </a:r>
            <a:endParaRPr lang="en-US" sz="2400" dirty="0"/>
          </a:p>
        </p:txBody>
      </p:sp>
      <p:sp>
        <p:nvSpPr>
          <p:cNvPr id="23" name="Content Placeholder 1">
            <a:extLst>
              <a:ext uri="{FF2B5EF4-FFF2-40B4-BE49-F238E27FC236}">
                <a16:creationId xmlns:a16="http://schemas.microsoft.com/office/drawing/2014/main" id="{50620387-114D-41DE-8705-6BB1E2CB4462}"/>
              </a:ext>
            </a:extLst>
          </p:cNvPr>
          <p:cNvSpPr txBox="1">
            <a:spLocks/>
          </p:cNvSpPr>
          <p:nvPr/>
        </p:nvSpPr>
        <p:spPr>
          <a:xfrm>
            <a:off x="5521934" y="3545172"/>
            <a:ext cx="1743307" cy="766747"/>
          </a:xfrm>
          <a:prstGeom prst="rect">
            <a:avLst/>
          </a:prstGeom>
        </p:spPr>
        <p:txBody>
          <a:bodyPr vert="horz" lIns="91440" tIns="45720" rIns="91440" bIns="45720" rtlCol="0">
            <a:normAutofit lnSpcReduction="100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rgbClr val="FF0000"/>
                </a:solidFill>
              </a:rPr>
              <a:t>G-PT </a:t>
            </a:r>
            <a:br>
              <a:rPr lang="en-US" sz="2400" b="1" dirty="0">
                <a:solidFill>
                  <a:srgbClr val="FF0000"/>
                </a:solidFill>
              </a:rPr>
            </a:br>
            <a:r>
              <a:rPr lang="en-US" sz="2400" b="1" dirty="0">
                <a:solidFill>
                  <a:srgbClr val="FF0000"/>
                </a:solidFill>
              </a:rPr>
              <a:t>tile (6)</a:t>
            </a:r>
            <a:endParaRPr lang="en-US" sz="2400" dirty="0">
              <a:solidFill>
                <a:srgbClr val="FF0000"/>
              </a:solidFill>
            </a:endParaRPr>
          </a:p>
        </p:txBody>
      </p:sp>
      <p:sp>
        <p:nvSpPr>
          <p:cNvPr id="24" name="Content Placeholder 1">
            <a:extLst>
              <a:ext uri="{FF2B5EF4-FFF2-40B4-BE49-F238E27FC236}">
                <a16:creationId xmlns:a16="http://schemas.microsoft.com/office/drawing/2014/main" id="{C711F54F-978B-4806-A708-B767F2615B7F}"/>
              </a:ext>
            </a:extLst>
          </p:cNvPr>
          <p:cNvSpPr txBox="1">
            <a:spLocks/>
          </p:cNvSpPr>
          <p:nvPr/>
        </p:nvSpPr>
        <p:spPr>
          <a:xfrm>
            <a:off x="7303225" y="3516933"/>
            <a:ext cx="1743307" cy="766747"/>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t>Reference</a:t>
            </a:r>
            <a:endParaRPr lang="en-US" sz="2400" dirty="0"/>
          </a:p>
        </p:txBody>
      </p:sp>
      <p:sp>
        <p:nvSpPr>
          <p:cNvPr id="14" name="TextBox 13">
            <a:extLst>
              <a:ext uri="{FF2B5EF4-FFF2-40B4-BE49-F238E27FC236}">
                <a16:creationId xmlns:a16="http://schemas.microsoft.com/office/drawing/2014/main" id="{BF66C2AE-C57A-49EE-8943-90B55A18D93B}"/>
              </a:ext>
            </a:extLst>
          </p:cNvPr>
          <p:cNvSpPr txBox="1"/>
          <p:nvPr/>
        </p:nvSpPr>
        <p:spPr>
          <a:xfrm>
            <a:off x="2646039" y="4765172"/>
            <a:ext cx="4710973" cy="369332"/>
          </a:xfrm>
          <a:prstGeom prst="rect">
            <a:avLst/>
          </a:prstGeom>
        </p:spPr>
        <p:txBody>
          <a:bodyPr wrap="square">
            <a:spAutoFit/>
          </a:bodyPr>
          <a:lstStyle>
            <a:defPPr>
              <a:defRPr lang="en-US"/>
            </a:defPPr>
            <a:lvl2pPr lvl="1">
              <a:defRPr>
                <a:solidFill>
                  <a:schemeClr val="bg1">
                    <a:lumMod val="65000"/>
                  </a:schemeClr>
                </a:solidFill>
              </a:defRPr>
            </a:lvl2pPr>
          </a:lstStyle>
          <a:p>
            <a:pPr lvl="1"/>
            <a:r>
              <a:rPr lang="en-SG" dirty="0"/>
              <a:t>Figure courtesy of </a:t>
            </a:r>
            <a:r>
              <a:rPr lang="en-US" dirty="0" err="1"/>
              <a:t>Bauszat</a:t>
            </a:r>
            <a:r>
              <a:rPr lang="en-US" dirty="0"/>
              <a:t> et al. [2017</a:t>
            </a:r>
            <a:r>
              <a:rPr lang="en-SG" dirty="0"/>
              <a:t>] </a:t>
            </a:r>
            <a:endParaRPr lang="en-GB" dirty="0"/>
          </a:p>
        </p:txBody>
      </p:sp>
    </p:spTree>
    <p:extLst>
      <p:ext uri="{BB962C8B-B14F-4D97-AF65-F5344CB8AC3E}">
        <p14:creationId xmlns:p14="http://schemas.microsoft.com/office/powerpoint/2010/main" val="1495761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C5A49149-6399-439C-B9F6-BEE79FCC5253}"/>
              </a:ext>
            </a:extLst>
          </p:cNvPr>
          <p:cNvGrpSpPr/>
          <p:nvPr/>
        </p:nvGrpSpPr>
        <p:grpSpPr>
          <a:xfrm>
            <a:off x="1110488" y="1644402"/>
            <a:ext cx="1965859" cy="1968589"/>
            <a:chOff x="797522" y="1559603"/>
            <a:chExt cx="2612571" cy="2616199"/>
          </a:xfrm>
          <a:gradFill>
            <a:gsLst>
              <a:gs pos="0">
                <a:srgbClr val="C2D59A"/>
              </a:gs>
              <a:gs pos="100000">
                <a:srgbClr val="7D9843">
                  <a:alpha val="70000"/>
                </a:srgbClr>
              </a:gs>
            </a:gsLst>
            <a:lin ang="0" scaled="0"/>
          </a:gradFill>
        </p:grpSpPr>
        <p:sp>
          <p:nvSpPr>
            <p:cNvPr id="28" name="Rectangle 27">
              <a:extLst>
                <a:ext uri="{FF2B5EF4-FFF2-40B4-BE49-F238E27FC236}">
                  <a16:creationId xmlns:a16="http://schemas.microsoft.com/office/drawing/2014/main" id="{020B815C-788B-48B4-9592-C2726EC62200}"/>
                </a:ext>
              </a:extLst>
            </p:cNvPr>
            <p:cNvSpPr/>
            <p:nvPr/>
          </p:nvSpPr>
          <p:spPr>
            <a:xfrm>
              <a:off x="797522"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5B92C430-F943-4287-AF50-01E9A9115F0E}"/>
                </a:ext>
              </a:extLst>
            </p:cNvPr>
            <p:cNvSpPr/>
            <p:nvPr/>
          </p:nvSpPr>
          <p:spPr>
            <a:xfrm>
              <a:off x="1672451"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DEC9C277-9703-46C5-BB55-EF80E19950F5}"/>
                </a:ext>
              </a:extLst>
            </p:cNvPr>
            <p:cNvSpPr/>
            <p:nvPr/>
          </p:nvSpPr>
          <p:spPr>
            <a:xfrm>
              <a:off x="1668379" y="1559603"/>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1" name="Rectangle 30">
              <a:extLst>
                <a:ext uri="{FF2B5EF4-FFF2-40B4-BE49-F238E27FC236}">
                  <a16:creationId xmlns:a16="http://schemas.microsoft.com/office/drawing/2014/main" id="{49BA0ABB-B473-4060-92B1-6C5182D390BB}"/>
                </a:ext>
              </a:extLst>
            </p:cNvPr>
            <p:cNvSpPr/>
            <p:nvPr/>
          </p:nvSpPr>
          <p:spPr>
            <a:xfrm>
              <a:off x="2539236" y="2434088"/>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2" name="Rectangle 31">
              <a:extLst>
                <a:ext uri="{FF2B5EF4-FFF2-40B4-BE49-F238E27FC236}">
                  <a16:creationId xmlns:a16="http://schemas.microsoft.com/office/drawing/2014/main" id="{006DB639-C59D-4FC2-B4BF-884B32670CF2}"/>
                </a:ext>
              </a:extLst>
            </p:cNvPr>
            <p:cNvSpPr/>
            <p:nvPr/>
          </p:nvSpPr>
          <p:spPr>
            <a:xfrm>
              <a:off x="1672451" y="3304945"/>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3" name="Title 2">
            <a:extLst>
              <a:ext uri="{FF2B5EF4-FFF2-40B4-BE49-F238E27FC236}">
                <a16:creationId xmlns:a16="http://schemas.microsoft.com/office/drawing/2014/main" id="{B2EBC20B-F31D-4C97-A289-D6536DEAA443}"/>
              </a:ext>
            </a:extLst>
          </p:cNvPr>
          <p:cNvSpPr>
            <a:spLocks noGrp="1"/>
          </p:cNvSpPr>
          <p:nvPr>
            <p:ph type="title"/>
          </p:nvPr>
        </p:nvSpPr>
        <p:spPr>
          <a:xfrm>
            <a:off x="1988295" y="252907"/>
            <a:ext cx="5948140" cy="500950"/>
          </a:xfrm>
        </p:spPr>
        <p:txBody>
          <a:bodyPr/>
          <a:lstStyle/>
          <a:p>
            <a:r>
              <a:rPr lang="en-US" dirty="0"/>
              <a:t>NON-CONTIGUOUS PIXELS</a:t>
            </a:r>
          </a:p>
        </p:txBody>
      </p:sp>
      <p:sp>
        <p:nvSpPr>
          <p:cNvPr id="4" name="TL">
            <a:extLst>
              <a:ext uri="{FF2B5EF4-FFF2-40B4-BE49-F238E27FC236}">
                <a16:creationId xmlns:a16="http://schemas.microsoft.com/office/drawing/2014/main" id="{9153A0E9-617A-4796-BDF1-CDAD8E768B9C}"/>
              </a:ext>
            </a:extLst>
          </p:cNvPr>
          <p:cNvSpPr/>
          <p:nvPr/>
        </p:nvSpPr>
        <p:spPr>
          <a:xfrm>
            <a:off x="3386628" y="1231570"/>
            <a:ext cx="1286658" cy="1270334"/>
          </a:xfrm>
          <a:prstGeom prst="rect">
            <a:avLst/>
          </a:prstGeom>
          <a:gradFill rotWithShape="1">
            <a:gsLst>
              <a:gs pos="0">
                <a:schemeClr val="accent6">
                  <a:lumMod val="60000"/>
                  <a:lumOff val="40000"/>
                </a:schemeClr>
              </a:gs>
              <a:gs pos="100000">
                <a:schemeClr val="accent6">
                  <a:lumMod val="75000"/>
                </a:schemeClr>
              </a:gs>
            </a:gsLst>
            <a:lin ang="0" scaled="0"/>
          </a:grad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TL Overlay">
            <a:extLst>
              <a:ext uri="{FF2B5EF4-FFF2-40B4-BE49-F238E27FC236}">
                <a16:creationId xmlns:a16="http://schemas.microsoft.com/office/drawing/2014/main" id="{7E9AA042-21C7-4F64-8C0C-74A7B3CAF65F}"/>
              </a:ext>
            </a:extLst>
          </p:cNvPr>
          <p:cNvGraphicFramePr>
            <a:graphicFrameLocks noGrp="1"/>
          </p:cNvGraphicFramePr>
          <p:nvPr>
            <p:extLst/>
          </p:nvPr>
        </p:nvGraphicFramePr>
        <p:xfrm>
          <a:off x="3386628" y="1226901"/>
          <a:ext cx="1286658" cy="1275006"/>
        </p:xfrm>
        <a:graphic>
          <a:graphicData uri="http://schemas.openxmlformats.org/drawingml/2006/table">
            <a:tbl>
              <a:tblPr firstRow="1" bandRow="1"/>
              <a:tblGrid>
                <a:gridCol w="214443">
                  <a:extLst>
                    <a:ext uri="{9D8B030D-6E8A-4147-A177-3AD203B41FA5}">
                      <a16:colId xmlns:a16="http://schemas.microsoft.com/office/drawing/2014/main" val="4190174694"/>
                    </a:ext>
                  </a:extLst>
                </a:gridCol>
                <a:gridCol w="214443">
                  <a:extLst>
                    <a:ext uri="{9D8B030D-6E8A-4147-A177-3AD203B41FA5}">
                      <a16:colId xmlns:a16="http://schemas.microsoft.com/office/drawing/2014/main" val="898702555"/>
                    </a:ext>
                  </a:extLst>
                </a:gridCol>
                <a:gridCol w="214443">
                  <a:extLst>
                    <a:ext uri="{9D8B030D-6E8A-4147-A177-3AD203B41FA5}">
                      <a16:colId xmlns:a16="http://schemas.microsoft.com/office/drawing/2014/main" val="4151290633"/>
                    </a:ext>
                  </a:extLst>
                </a:gridCol>
                <a:gridCol w="214443">
                  <a:extLst>
                    <a:ext uri="{9D8B030D-6E8A-4147-A177-3AD203B41FA5}">
                      <a16:colId xmlns:a16="http://schemas.microsoft.com/office/drawing/2014/main" val="781916954"/>
                    </a:ext>
                  </a:extLst>
                </a:gridCol>
                <a:gridCol w="214443">
                  <a:extLst>
                    <a:ext uri="{9D8B030D-6E8A-4147-A177-3AD203B41FA5}">
                      <a16:colId xmlns:a16="http://schemas.microsoft.com/office/drawing/2014/main" val="3602948838"/>
                    </a:ext>
                  </a:extLst>
                </a:gridCol>
                <a:gridCol w="214443">
                  <a:extLst>
                    <a:ext uri="{9D8B030D-6E8A-4147-A177-3AD203B41FA5}">
                      <a16:colId xmlns:a16="http://schemas.microsoft.com/office/drawing/2014/main" val="3744050840"/>
                    </a:ext>
                  </a:extLst>
                </a:gridCol>
              </a:tblGrid>
              <a:tr h="212501">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319642"/>
                  </a:ext>
                </a:extLst>
              </a:tr>
              <a:tr h="212501">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006569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294665"/>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179534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7443838"/>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7351782"/>
                  </a:ext>
                </a:extLst>
              </a:tr>
            </a:tbl>
          </a:graphicData>
        </a:graphic>
      </p:graphicFrame>
      <p:sp>
        <p:nvSpPr>
          <p:cNvPr id="6" name="BL">
            <a:extLst>
              <a:ext uri="{FF2B5EF4-FFF2-40B4-BE49-F238E27FC236}">
                <a16:creationId xmlns:a16="http://schemas.microsoft.com/office/drawing/2014/main" id="{8915A3B0-3A48-4159-B622-66105ADC2FB9}"/>
              </a:ext>
            </a:extLst>
          </p:cNvPr>
          <p:cNvSpPr/>
          <p:nvPr/>
        </p:nvSpPr>
        <p:spPr>
          <a:xfrm>
            <a:off x="3386628" y="2511269"/>
            <a:ext cx="1286658" cy="1270334"/>
          </a:xfrm>
          <a:prstGeom prst="rect">
            <a:avLst/>
          </a:prstGeom>
          <a:gradFill>
            <a:gsLst>
              <a:gs pos="0">
                <a:schemeClr val="accent3">
                  <a:lumMod val="60000"/>
                  <a:lumOff val="40000"/>
                </a:schemeClr>
              </a:gs>
              <a:gs pos="100000">
                <a:schemeClr val="accent3">
                  <a:lumMod val="75000"/>
                </a:schemeClr>
              </a:gs>
            </a:gsLst>
            <a:lin ang="0" scaled="0"/>
          </a:grad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7" name="BL Overlay">
            <a:extLst>
              <a:ext uri="{FF2B5EF4-FFF2-40B4-BE49-F238E27FC236}">
                <a16:creationId xmlns:a16="http://schemas.microsoft.com/office/drawing/2014/main" id="{BD943B95-C6CC-406D-ABB1-9D7AA35025FF}"/>
              </a:ext>
            </a:extLst>
          </p:cNvPr>
          <p:cNvGraphicFramePr>
            <a:graphicFrameLocks noGrp="1"/>
          </p:cNvGraphicFramePr>
          <p:nvPr>
            <p:extLst/>
          </p:nvPr>
        </p:nvGraphicFramePr>
        <p:xfrm>
          <a:off x="3384148" y="2502188"/>
          <a:ext cx="1286658" cy="1275006"/>
        </p:xfrm>
        <a:graphic>
          <a:graphicData uri="http://schemas.openxmlformats.org/drawingml/2006/table">
            <a:tbl>
              <a:tblPr firstRow="1" bandRow="1"/>
              <a:tblGrid>
                <a:gridCol w="214443">
                  <a:extLst>
                    <a:ext uri="{9D8B030D-6E8A-4147-A177-3AD203B41FA5}">
                      <a16:colId xmlns:a16="http://schemas.microsoft.com/office/drawing/2014/main" val="4190174694"/>
                    </a:ext>
                  </a:extLst>
                </a:gridCol>
                <a:gridCol w="214443">
                  <a:extLst>
                    <a:ext uri="{9D8B030D-6E8A-4147-A177-3AD203B41FA5}">
                      <a16:colId xmlns:a16="http://schemas.microsoft.com/office/drawing/2014/main" val="898702555"/>
                    </a:ext>
                  </a:extLst>
                </a:gridCol>
                <a:gridCol w="214443">
                  <a:extLst>
                    <a:ext uri="{9D8B030D-6E8A-4147-A177-3AD203B41FA5}">
                      <a16:colId xmlns:a16="http://schemas.microsoft.com/office/drawing/2014/main" val="4151290633"/>
                    </a:ext>
                  </a:extLst>
                </a:gridCol>
                <a:gridCol w="214443">
                  <a:extLst>
                    <a:ext uri="{9D8B030D-6E8A-4147-A177-3AD203B41FA5}">
                      <a16:colId xmlns:a16="http://schemas.microsoft.com/office/drawing/2014/main" val="781916954"/>
                    </a:ext>
                  </a:extLst>
                </a:gridCol>
                <a:gridCol w="214443">
                  <a:extLst>
                    <a:ext uri="{9D8B030D-6E8A-4147-A177-3AD203B41FA5}">
                      <a16:colId xmlns:a16="http://schemas.microsoft.com/office/drawing/2014/main" val="3602948838"/>
                    </a:ext>
                  </a:extLst>
                </a:gridCol>
                <a:gridCol w="214443">
                  <a:extLst>
                    <a:ext uri="{9D8B030D-6E8A-4147-A177-3AD203B41FA5}">
                      <a16:colId xmlns:a16="http://schemas.microsoft.com/office/drawing/2014/main" val="3744050840"/>
                    </a:ext>
                  </a:extLst>
                </a:gridCol>
              </a:tblGrid>
              <a:tr h="212501">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319642"/>
                  </a:ext>
                </a:extLst>
              </a:tr>
              <a:tr h="212501">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006569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294665"/>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179534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7443838"/>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7351782"/>
                  </a:ext>
                </a:extLst>
              </a:tr>
            </a:tbl>
          </a:graphicData>
        </a:graphic>
      </p:graphicFrame>
      <p:sp>
        <p:nvSpPr>
          <p:cNvPr id="8" name="TR">
            <a:extLst>
              <a:ext uri="{FF2B5EF4-FFF2-40B4-BE49-F238E27FC236}">
                <a16:creationId xmlns:a16="http://schemas.microsoft.com/office/drawing/2014/main" id="{A35D5D24-4A98-449C-B03C-5CFAB75A207F}"/>
              </a:ext>
            </a:extLst>
          </p:cNvPr>
          <p:cNvSpPr/>
          <p:nvPr/>
        </p:nvSpPr>
        <p:spPr>
          <a:xfrm>
            <a:off x="4673912" y="1231570"/>
            <a:ext cx="1286658" cy="1270334"/>
          </a:xfrm>
          <a:prstGeom prst="rect">
            <a:avLst/>
          </a:prstGeom>
          <a:gradFill>
            <a:gsLst>
              <a:gs pos="0">
                <a:schemeClr val="accent3">
                  <a:lumMod val="60000"/>
                  <a:lumOff val="40000"/>
                </a:schemeClr>
              </a:gs>
              <a:gs pos="100000">
                <a:schemeClr val="accent3">
                  <a:lumMod val="75000"/>
                </a:schemeClr>
              </a:gs>
            </a:gsLst>
            <a:lin ang="0" scaled="0"/>
          </a:grad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9" name="TR Overlay">
            <a:extLst>
              <a:ext uri="{FF2B5EF4-FFF2-40B4-BE49-F238E27FC236}">
                <a16:creationId xmlns:a16="http://schemas.microsoft.com/office/drawing/2014/main" id="{FF3DCB50-E8B1-4422-AE8B-F7A412968904}"/>
              </a:ext>
            </a:extLst>
          </p:cNvPr>
          <p:cNvGraphicFramePr>
            <a:graphicFrameLocks noGrp="1"/>
          </p:cNvGraphicFramePr>
          <p:nvPr>
            <p:extLst/>
          </p:nvPr>
        </p:nvGraphicFramePr>
        <p:xfrm>
          <a:off x="4677358" y="1226901"/>
          <a:ext cx="1286658" cy="1275006"/>
        </p:xfrm>
        <a:graphic>
          <a:graphicData uri="http://schemas.openxmlformats.org/drawingml/2006/table">
            <a:tbl>
              <a:tblPr firstRow="1" bandRow="1"/>
              <a:tblGrid>
                <a:gridCol w="214443">
                  <a:extLst>
                    <a:ext uri="{9D8B030D-6E8A-4147-A177-3AD203B41FA5}">
                      <a16:colId xmlns:a16="http://schemas.microsoft.com/office/drawing/2014/main" val="4190174694"/>
                    </a:ext>
                  </a:extLst>
                </a:gridCol>
                <a:gridCol w="214443">
                  <a:extLst>
                    <a:ext uri="{9D8B030D-6E8A-4147-A177-3AD203B41FA5}">
                      <a16:colId xmlns:a16="http://schemas.microsoft.com/office/drawing/2014/main" val="898702555"/>
                    </a:ext>
                  </a:extLst>
                </a:gridCol>
                <a:gridCol w="214443">
                  <a:extLst>
                    <a:ext uri="{9D8B030D-6E8A-4147-A177-3AD203B41FA5}">
                      <a16:colId xmlns:a16="http://schemas.microsoft.com/office/drawing/2014/main" val="4151290633"/>
                    </a:ext>
                  </a:extLst>
                </a:gridCol>
                <a:gridCol w="214443">
                  <a:extLst>
                    <a:ext uri="{9D8B030D-6E8A-4147-A177-3AD203B41FA5}">
                      <a16:colId xmlns:a16="http://schemas.microsoft.com/office/drawing/2014/main" val="781916954"/>
                    </a:ext>
                  </a:extLst>
                </a:gridCol>
                <a:gridCol w="214443">
                  <a:extLst>
                    <a:ext uri="{9D8B030D-6E8A-4147-A177-3AD203B41FA5}">
                      <a16:colId xmlns:a16="http://schemas.microsoft.com/office/drawing/2014/main" val="3602948838"/>
                    </a:ext>
                  </a:extLst>
                </a:gridCol>
                <a:gridCol w="214443">
                  <a:extLst>
                    <a:ext uri="{9D8B030D-6E8A-4147-A177-3AD203B41FA5}">
                      <a16:colId xmlns:a16="http://schemas.microsoft.com/office/drawing/2014/main" val="3744050840"/>
                    </a:ext>
                  </a:extLst>
                </a:gridCol>
              </a:tblGrid>
              <a:tr h="212501">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319642"/>
                  </a:ext>
                </a:extLst>
              </a:tr>
              <a:tr h="212501">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006569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294665"/>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179534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7443838"/>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7351782"/>
                  </a:ext>
                </a:extLst>
              </a:tr>
            </a:tbl>
          </a:graphicData>
        </a:graphic>
      </p:graphicFrame>
      <p:sp>
        <p:nvSpPr>
          <p:cNvPr id="10" name="BR">
            <a:extLst>
              <a:ext uri="{FF2B5EF4-FFF2-40B4-BE49-F238E27FC236}">
                <a16:creationId xmlns:a16="http://schemas.microsoft.com/office/drawing/2014/main" id="{0A2BD123-D2F6-445F-97F3-1A956796F8B2}"/>
              </a:ext>
            </a:extLst>
          </p:cNvPr>
          <p:cNvSpPr/>
          <p:nvPr/>
        </p:nvSpPr>
        <p:spPr>
          <a:xfrm>
            <a:off x="4673914" y="2511272"/>
            <a:ext cx="1286658" cy="1270334"/>
          </a:xfrm>
          <a:prstGeom prst="rect">
            <a:avLst/>
          </a:prstGeom>
          <a:gradFill rotWithShape="1">
            <a:gsLst>
              <a:gs pos="0">
                <a:schemeClr val="accent6">
                  <a:lumMod val="60000"/>
                  <a:lumOff val="40000"/>
                </a:schemeClr>
              </a:gs>
              <a:gs pos="100000">
                <a:schemeClr val="accent6">
                  <a:lumMod val="75000"/>
                </a:schemeClr>
              </a:gs>
            </a:gsLst>
            <a:lin ang="0" scaled="0"/>
          </a:grad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1" name="BR Overlay">
            <a:extLst>
              <a:ext uri="{FF2B5EF4-FFF2-40B4-BE49-F238E27FC236}">
                <a16:creationId xmlns:a16="http://schemas.microsoft.com/office/drawing/2014/main" id="{18692504-7DF5-40DA-97EB-B6B6044A7CC8}"/>
              </a:ext>
            </a:extLst>
          </p:cNvPr>
          <p:cNvGraphicFramePr>
            <a:graphicFrameLocks noGrp="1"/>
          </p:cNvGraphicFramePr>
          <p:nvPr>
            <p:extLst/>
          </p:nvPr>
        </p:nvGraphicFramePr>
        <p:xfrm>
          <a:off x="4673914" y="2506600"/>
          <a:ext cx="1286658" cy="1275006"/>
        </p:xfrm>
        <a:graphic>
          <a:graphicData uri="http://schemas.openxmlformats.org/drawingml/2006/table">
            <a:tbl>
              <a:tblPr firstRow="1" bandRow="1"/>
              <a:tblGrid>
                <a:gridCol w="214443">
                  <a:extLst>
                    <a:ext uri="{9D8B030D-6E8A-4147-A177-3AD203B41FA5}">
                      <a16:colId xmlns:a16="http://schemas.microsoft.com/office/drawing/2014/main" val="4190174694"/>
                    </a:ext>
                  </a:extLst>
                </a:gridCol>
                <a:gridCol w="214443">
                  <a:extLst>
                    <a:ext uri="{9D8B030D-6E8A-4147-A177-3AD203B41FA5}">
                      <a16:colId xmlns:a16="http://schemas.microsoft.com/office/drawing/2014/main" val="898702555"/>
                    </a:ext>
                  </a:extLst>
                </a:gridCol>
                <a:gridCol w="214443">
                  <a:extLst>
                    <a:ext uri="{9D8B030D-6E8A-4147-A177-3AD203B41FA5}">
                      <a16:colId xmlns:a16="http://schemas.microsoft.com/office/drawing/2014/main" val="4151290633"/>
                    </a:ext>
                  </a:extLst>
                </a:gridCol>
                <a:gridCol w="214443">
                  <a:extLst>
                    <a:ext uri="{9D8B030D-6E8A-4147-A177-3AD203B41FA5}">
                      <a16:colId xmlns:a16="http://schemas.microsoft.com/office/drawing/2014/main" val="781916954"/>
                    </a:ext>
                  </a:extLst>
                </a:gridCol>
                <a:gridCol w="214443">
                  <a:extLst>
                    <a:ext uri="{9D8B030D-6E8A-4147-A177-3AD203B41FA5}">
                      <a16:colId xmlns:a16="http://schemas.microsoft.com/office/drawing/2014/main" val="3602948838"/>
                    </a:ext>
                  </a:extLst>
                </a:gridCol>
                <a:gridCol w="214443">
                  <a:extLst>
                    <a:ext uri="{9D8B030D-6E8A-4147-A177-3AD203B41FA5}">
                      <a16:colId xmlns:a16="http://schemas.microsoft.com/office/drawing/2014/main" val="3744050840"/>
                    </a:ext>
                  </a:extLst>
                </a:gridCol>
              </a:tblGrid>
              <a:tr h="212501">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319642"/>
                  </a:ext>
                </a:extLst>
              </a:tr>
              <a:tr h="212501">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006569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294665"/>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1795342"/>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7443838"/>
                  </a:ext>
                </a:extLst>
              </a:tr>
              <a:tr h="212501">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800" dirty="0"/>
                    </a:p>
                  </a:txBody>
                  <a:tcPr marL="40488" marR="40488" marT="20244" marB="202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7351782"/>
                  </a:ext>
                </a:extLst>
              </a:tr>
            </a:tbl>
          </a:graphicData>
        </a:graphic>
      </p:graphicFrame>
      <p:sp>
        <p:nvSpPr>
          <p:cNvPr id="12" name="TL Extension R">
            <a:extLst>
              <a:ext uri="{FF2B5EF4-FFF2-40B4-BE49-F238E27FC236}">
                <a16:creationId xmlns:a16="http://schemas.microsoft.com/office/drawing/2014/main" id="{DFB08049-43A4-429C-B00C-78F2BAACF369}"/>
              </a:ext>
            </a:extLst>
          </p:cNvPr>
          <p:cNvSpPr/>
          <p:nvPr/>
        </p:nvSpPr>
        <p:spPr>
          <a:xfrm>
            <a:off x="4677358" y="1226901"/>
            <a:ext cx="196904" cy="1259838"/>
          </a:xfrm>
          <a:prstGeom prst="rect">
            <a:avLst/>
          </a:prstGeom>
          <a:solidFill>
            <a:schemeClr val="accent6">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TL Extension B">
            <a:extLst>
              <a:ext uri="{FF2B5EF4-FFF2-40B4-BE49-F238E27FC236}">
                <a16:creationId xmlns:a16="http://schemas.microsoft.com/office/drawing/2014/main" id="{B8055EB7-BCF4-4623-AAFF-8A1923064C2B}"/>
              </a:ext>
            </a:extLst>
          </p:cNvPr>
          <p:cNvSpPr/>
          <p:nvPr/>
        </p:nvSpPr>
        <p:spPr>
          <a:xfrm>
            <a:off x="3379740" y="2525230"/>
            <a:ext cx="1286658" cy="167857"/>
          </a:xfrm>
          <a:prstGeom prst="rect">
            <a:avLst/>
          </a:prstGeom>
          <a:solidFill>
            <a:schemeClr val="accent6">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BL Extension R">
            <a:extLst>
              <a:ext uri="{FF2B5EF4-FFF2-40B4-BE49-F238E27FC236}">
                <a16:creationId xmlns:a16="http://schemas.microsoft.com/office/drawing/2014/main" id="{AA039040-0A80-451B-A94F-63BFDB4811D7}"/>
              </a:ext>
            </a:extLst>
          </p:cNvPr>
          <p:cNvSpPr/>
          <p:nvPr/>
        </p:nvSpPr>
        <p:spPr>
          <a:xfrm>
            <a:off x="4677358" y="2511272"/>
            <a:ext cx="196904" cy="1270334"/>
          </a:xfrm>
          <a:prstGeom prst="rect">
            <a:avLst/>
          </a:prstGeom>
          <a:solidFill>
            <a:schemeClr val="accent3">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BL Extension B">
            <a:extLst>
              <a:ext uri="{FF2B5EF4-FFF2-40B4-BE49-F238E27FC236}">
                <a16:creationId xmlns:a16="http://schemas.microsoft.com/office/drawing/2014/main" id="{41775A34-3EC9-4AC3-9D96-E3EFEAE67D2D}"/>
              </a:ext>
            </a:extLst>
          </p:cNvPr>
          <p:cNvSpPr/>
          <p:nvPr/>
        </p:nvSpPr>
        <p:spPr>
          <a:xfrm>
            <a:off x="3390700" y="3796768"/>
            <a:ext cx="1286658" cy="167857"/>
          </a:xfrm>
          <a:prstGeom prst="rect">
            <a:avLst/>
          </a:prstGeom>
          <a:solidFill>
            <a:schemeClr val="accent3">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6" name="TR Extension R">
            <a:extLst>
              <a:ext uri="{FF2B5EF4-FFF2-40B4-BE49-F238E27FC236}">
                <a16:creationId xmlns:a16="http://schemas.microsoft.com/office/drawing/2014/main" id="{3BD47136-B4FF-4E03-9D1B-4629E52B98C8}"/>
              </a:ext>
            </a:extLst>
          </p:cNvPr>
          <p:cNvSpPr/>
          <p:nvPr/>
        </p:nvSpPr>
        <p:spPr>
          <a:xfrm>
            <a:off x="5964016" y="1231570"/>
            <a:ext cx="167937" cy="1279702"/>
          </a:xfrm>
          <a:prstGeom prst="rect">
            <a:avLst/>
          </a:prstGeom>
          <a:solidFill>
            <a:schemeClr val="accent3">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R Extension B">
            <a:extLst>
              <a:ext uri="{FF2B5EF4-FFF2-40B4-BE49-F238E27FC236}">
                <a16:creationId xmlns:a16="http://schemas.microsoft.com/office/drawing/2014/main" id="{66AB895D-31AD-4992-B4BF-862ABF81C4EF}"/>
              </a:ext>
            </a:extLst>
          </p:cNvPr>
          <p:cNvSpPr/>
          <p:nvPr/>
        </p:nvSpPr>
        <p:spPr>
          <a:xfrm>
            <a:off x="4670470" y="2532215"/>
            <a:ext cx="1286658" cy="167857"/>
          </a:xfrm>
          <a:prstGeom prst="rect">
            <a:avLst/>
          </a:prstGeom>
          <a:solidFill>
            <a:schemeClr val="accent3">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8" name="BR Extension R">
            <a:extLst>
              <a:ext uri="{FF2B5EF4-FFF2-40B4-BE49-F238E27FC236}">
                <a16:creationId xmlns:a16="http://schemas.microsoft.com/office/drawing/2014/main" id="{42003565-EB99-4007-B4F8-2DE8FB01AF33}"/>
              </a:ext>
            </a:extLst>
          </p:cNvPr>
          <p:cNvSpPr/>
          <p:nvPr/>
        </p:nvSpPr>
        <p:spPr>
          <a:xfrm>
            <a:off x="5972465" y="2532215"/>
            <a:ext cx="167937" cy="1270334"/>
          </a:xfrm>
          <a:prstGeom prst="rect">
            <a:avLst/>
          </a:prstGeom>
          <a:solidFill>
            <a:schemeClr val="accent6">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9" name="BR Extension B">
            <a:extLst>
              <a:ext uri="{FF2B5EF4-FFF2-40B4-BE49-F238E27FC236}">
                <a16:creationId xmlns:a16="http://schemas.microsoft.com/office/drawing/2014/main" id="{F67551E6-A711-4801-9FCA-58E80EF87F1E}"/>
              </a:ext>
            </a:extLst>
          </p:cNvPr>
          <p:cNvSpPr/>
          <p:nvPr/>
        </p:nvSpPr>
        <p:spPr>
          <a:xfrm>
            <a:off x="4691107" y="3796768"/>
            <a:ext cx="1286658" cy="167858"/>
          </a:xfrm>
          <a:prstGeom prst="rect">
            <a:avLst/>
          </a:prstGeom>
          <a:solidFill>
            <a:schemeClr val="accent6">
              <a:alpha val="50000"/>
            </a:schemeClr>
          </a:solidFill>
          <a:ln w="25400" cap="flat" cmpd="sng" algn="ctr">
            <a:solidFill>
              <a:sysClr val="windowText" lastClr="000000">
                <a:alpha val="50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17E8DAE3-FCBB-4195-BE6D-CD0E6B1F9DC9}"/>
              </a:ext>
            </a:extLst>
          </p:cNvPr>
          <p:cNvGrpSpPr/>
          <p:nvPr/>
        </p:nvGrpSpPr>
        <p:grpSpPr>
          <a:xfrm>
            <a:off x="452138" y="1633073"/>
            <a:ext cx="1965859" cy="1968589"/>
            <a:chOff x="797522" y="1559603"/>
            <a:chExt cx="2612571" cy="2616199"/>
          </a:xfrm>
          <a:gradFill>
            <a:gsLst>
              <a:gs pos="0">
                <a:srgbClr val="FAC08F"/>
              </a:gs>
              <a:gs pos="100000">
                <a:srgbClr val="E57112">
                  <a:alpha val="70000"/>
                </a:srgbClr>
              </a:gs>
            </a:gsLst>
            <a:lin ang="0" scaled="0"/>
          </a:gradFill>
        </p:grpSpPr>
        <p:sp>
          <p:nvSpPr>
            <p:cNvPr id="21" name="Rectangle 20">
              <a:extLst>
                <a:ext uri="{FF2B5EF4-FFF2-40B4-BE49-F238E27FC236}">
                  <a16:creationId xmlns:a16="http://schemas.microsoft.com/office/drawing/2014/main" id="{9132EFE0-80DA-4D94-9F02-86A0E2406351}"/>
                </a:ext>
              </a:extLst>
            </p:cNvPr>
            <p:cNvSpPr/>
            <p:nvPr/>
          </p:nvSpPr>
          <p:spPr>
            <a:xfrm>
              <a:off x="797522"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2" name="Rectangle 21">
              <a:extLst>
                <a:ext uri="{FF2B5EF4-FFF2-40B4-BE49-F238E27FC236}">
                  <a16:creationId xmlns:a16="http://schemas.microsoft.com/office/drawing/2014/main" id="{8608298D-5C60-44B1-8553-DCF5EE5EE226}"/>
                </a:ext>
              </a:extLst>
            </p:cNvPr>
            <p:cNvSpPr/>
            <p:nvPr/>
          </p:nvSpPr>
          <p:spPr>
            <a:xfrm>
              <a:off x="1672451" y="2424157"/>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Rectangle 22">
              <a:extLst>
                <a:ext uri="{FF2B5EF4-FFF2-40B4-BE49-F238E27FC236}">
                  <a16:creationId xmlns:a16="http://schemas.microsoft.com/office/drawing/2014/main" id="{F4A5F5B9-B137-4467-BB22-27C06409AE58}"/>
                </a:ext>
              </a:extLst>
            </p:cNvPr>
            <p:cNvSpPr/>
            <p:nvPr/>
          </p:nvSpPr>
          <p:spPr>
            <a:xfrm>
              <a:off x="1668379" y="1559603"/>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4" name="Rectangle 23">
              <a:extLst>
                <a:ext uri="{FF2B5EF4-FFF2-40B4-BE49-F238E27FC236}">
                  <a16:creationId xmlns:a16="http://schemas.microsoft.com/office/drawing/2014/main" id="{3C1F89E0-13B3-40DB-AAC9-2BA01BDA75B6}"/>
                </a:ext>
              </a:extLst>
            </p:cNvPr>
            <p:cNvSpPr/>
            <p:nvPr/>
          </p:nvSpPr>
          <p:spPr>
            <a:xfrm>
              <a:off x="2539236" y="2434088"/>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5" name="Rectangle 24">
              <a:extLst>
                <a:ext uri="{FF2B5EF4-FFF2-40B4-BE49-F238E27FC236}">
                  <a16:creationId xmlns:a16="http://schemas.microsoft.com/office/drawing/2014/main" id="{9F1B7D0A-E776-4DC7-A8E0-35AA76275276}"/>
                </a:ext>
              </a:extLst>
            </p:cNvPr>
            <p:cNvSpPr/>
            <p:nvPr/>
          </p:nvSpPr>
          <p:spPr>
            <a:xfrm>
              <a:off x="1672451" y="3304945"/>
              <a:ext cx="870857" cy="870857"/>
            </a:xfrm>
            <a:prstGeom prst="rect">
              <a:avLst/>
            </a:prstGeom>
            <a:grp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33" name="Oval 32">
            <a:extLst>
              <a:ext uri="{FF2B5EF4-FFF2-40B4-BE49-F238E27FC236}">
                <a16:creationId xmlns:a16="http://schemas.microsoft.com/office/drawing/2014/main" id="{10A0FEA1-5ADF-413A-A772-3FA9A26F694E}"/>
              </a:ext>
            </a:extLst>
          </p:cNvPr>
          <p:cNvSpPr/>
          <p:nvPr/>
        </p:nvSpPr>
        <p:spPr>
          <a:xfrm>
            <a:off x="1224977" y="2397522"/>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0908769-FB88-48F6-9574-F70887913516}"/>
              </a:ext>
            </a:extLst>
          </p:cNvPr>
          <p:cNvSpPr/>
          <p:nvPr/>
        </p:nvSpPr>
        <p:spPr>
          <a:xfrm>
            <a:off x="1870341" y="2404677"/>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34C4521E-6464-4F78-B300-3B3B577654D9}"/>
              </a:ext>
            </a:extLst>
          </p:cNvPr>
          <p:cNvSpPr/>
          <p:nvPr/>
        </p:nvSpPr>
        <p:spPr>
          <a:xfrm>
            <a:off x="1224977" y="1734587"/>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93443FB1-3C04-4AAF-9110-8A7624AE226B}"/>
              </a:ext>
            </a:extLst>
          </p:cNvPr>
          <p:cNvSpPr/>
          <p:nvPr/>
        </p:nvSpPr>
        <p:spPr>
          <a:xfrm>
            <a:off x="559013" y="2397521"/>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7956D93E-8EE9-4EE8-94C8-C07B4A173963}"/>
              </a:ext>
            </a:extLst>
          </p:cNvPr>
          <p:cNvSpPr/>
          <p:nvPr/>
        </p:nvSpPr>
        <p:spPr>
          <a:xfrm>
            <a:off x="1224977" y="3048066"/>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Arrow Connector 38">
            <a:extLst>
              <a:ext uri="{FF2B5EF4-FFF2-40B4-BE49-F238E27FC236}">
                <a16:creationId xmlns:a16="http://schemas.microsoft.com/office/drawing/2014/main" id="{77FB19B8-275C-43E5-8748-FF651B56C21C}"/>
              </a:ext>
            </a:extLst>
          </p:cNvPr>
          <p:cNvCxnSpPr>
            <a:stCxn id="33" idx="2"/>
            <a:endCxn id="36" idx="6"/>
          </p:cNvCxnSpPr>
          <p:nvPr/>
        </p:nvCxnSpPr>
        <p:spPr>
          <a:xfrm flipH="1" flipV="1">
            <a:off x="1013918" y="2607205"/>
            <a:ext cx="211059" cy="1"/>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F56F1FDB-A1AF-483A-B89D-63F35F2751AA}"/>
              </a:ext>
            </a:extLst>
          </p:cNvPr>
          <p:cNvCxnSpPr>
            <a:stCxn id="33" idx="0"/>
            <a:endCxn id="35" idx="4"/>
          </p:cNvCxnSpPr>
          <p:nvPr/>
        </p:nvCxnSpPr>
        <p:spPr>
          <a:xfrm flipV="1">
            <a:off x="1452430" y="2153954"/>
            <a:ext cx="0" cy="243568"/>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6C016275-AEDB-4256-8176-979CF64FFE83}"/>
              </a:ext>
            </a:extLst>
          </p:cNvPr>
          <p:cNvCxnSpPr>
            <a:stCxn id="33" idx="6"/>
            <a:endCxn id="34" idx="2"/>
          </p:cNvCxnSpPr>
          <p:nvPr/>
        </p:nvCxnSpPr>
        <p:spPr>
          <a:xfrm>
            <a:off x="1679882" y="2607206"/>
            <a:ext cx="190459" cy="7155"/>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D5DB0DFA-E62A-4C22-9EAB-5EC72F3A7A47}"/>
              </a:ext>
            </a:extLst>
          </p:cNvPr>
          <p:cNvCxnSpPr>
            <a:stCxn id="33" idx="4"/>
            <a:endCxn id="37" idx="0"/>
          </p:cNvCxnSpPr>
          <p:nvPr/>
        </p:nvCxnSpPr>
        <p:spPr>
          <a:xfrm>
            <a:off x="1452430" y="2816889"/>
            <a:ext cx="0" cy="231177"/>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51" name="Oval 50">
            <a:extLst>
              <a:ext uri="{FF2B5EF4-FFF2-40B4-BE49-F238E27FC236}">
                <a16:creationId xmlns:a16="http://schemas.microsoft.com/office/drawing/2014/main" id="{D9DB7265-0A5E-43BB-9854-D35D4BD177E3}"/>
              </a:ext>
            </a:extLst>
          </p:cNvPr>
          <p:cNvSpPr/>
          <p:nvPr/>
        </p:nvSpPr>
        <p:spPr>
          <a:xfrm>
            <a:off x="3426848" y="1274085"/>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A2A0EA8C-D4DF-4158-B531-5F87684E33B8}"/>
              </a:ext>
            </a:extLst>
          </p:cNvPr>
          <p:cNvSpPr/>
          <p:nvPr/>
        </p:nvSpPr>
        <p:spPr>
          <a:xfrm>
            <a:off x="3420544" y="147633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A4A1D68-4717-47F6-936A-263F27FC4692}"/>
              </a:ext>
            </a:extLst>
          </p:cNvPr>
          <p:cNvSpPr/>
          <p:nvPr/>
        </p:nvSpPr>
        <p:spPr>
          <a:xfrm>
            <a:off x="3426848" y="167858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C4D30CC2-8373-4464-972E-B54F113771DF}"/>
              </a:ext>
            </a:extLst>
          </p:cNvPr>
          <p:cNvSpPr/>
          <p:nvPr/>
        </p:nvSpPr>
        <p:spPr>
          <a:xfrm>
            <a:off x="3430189" y="189189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C4776F25-A405-4042-B311-B13C77649FEF}"/>
              </a:ext>
            </a:extLst>
          </p:cNvPr>
          <p:cNvSpPr/>
          <p:nvPr/>
        </p:nvSpPr>
        <p:spPr>
          <a:xfrm>
            <a:off x="3423885" y="209413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51D96774-6B8A-4B08-BDD9-19B3773E5B9F}"/>
              </a:ext>
            </a:extLst>
          </p:cNvPr>
          <p:cNvSpPr/>
          <p:nvPr/>
        </p:nvSpPr>
        <p:spPr>
          <a:xfrm>
            <a:off x="3433221" y="231798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E847E2CF-33A5-4406-B756-F9E3713342BE}"/>
              </a:ext>
            </a:extLst>
          </p:cNvPr>
          <p:cNvSpPr/>
          <p:nvPr/>
        </p:nvSpPr>
        <p:spPr>
          <a:xfrm>
            <a:off x="3642981" y="1274085"/>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F6F29B80-FA53-4B6A-8210-7ECE7DD4FA2A}"/>
              </a:ext>
            </a:extLst>
          </p:cNvPr>
          <p:cNvSpPr/>
          <p:nvPr/>
        </p:nvSpPr>
        <p:spPr>
          <a:xfrm>
            <a:off x="3636677" y="147633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E78B0CA8-D072-4FAA-A589-99E8BC39787C}"/>
              </a:ext>
            </a:extLst>
          </p:cNvPr>
          <p:cNvSpPr/>
          <p:nvPr/>
        </p:nvSpPr>
        <p:spPr>
          <a:xfrm>
            <a:off x="3642981" y="167858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F2EBBC5-A88F-4114-B2B2-49BF2B2784BB}"/>
              </a:ext>
            </a:extLst>
          </p:cNvPr>
          <p:cNvSpPr/>
          <p:nvPr/>
        </p:nvSpPr>
        <p:spPr>
          <a:xfrm>
            <a:off x="3646322" y="189189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54DECC07-293D-4639-A2C9-E3930A3B848E}"/>
              </a:ext>
            </a:extLst>
          </p:cNvPr>
          <p:cNvSpPr/>
          <p:nvPr/>
        </p:nvSpPr>
        <p:spPr>
          <a:xfrm>
            <a:off x="3640018" y="209413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4A16430E-AA0E-4F81-BD9F-0C6DA9612423}"/>
              </a:ext>
            </a:extLst>
          </p:cNvPr>
          <p:cNvSpPr/>
          <p:nvPr/>
        </p:nvSpPr>
        <p:spPr>
          <a:xfrm>
            <a:off x="3649354" y="231798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766506D5-902E-4B8F-A365-6861595C7945}"/>
              </a:ext>
            </a:extLst>
          </p:cNvPr>
          <p:cNvSpPr/>
          <p:nvPr/>
        </p:nvSpPr>
        <p:spPr>
          <a:xfrm>
            <a:off x="3842534" y="1270174"/>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8BC0D9CE-BBDB-451D-9DC5-2ABD356CEFA0}"/>
              </a:ext>
            </a:extLst>
          </p:cNvPr>
          <p:cNvSpPr/>
          <p:nvPr/>
        </p:nvSpPr>
        <p:spPr>
          <a:xfrm>
            <a:off x="3836230" y="1472421"/>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1AC5E93E-9501-4F4A-A928-68825AC26393}"/>
              </a:ext>
            </a:extLst>
          </p:cNvPr>
          <p:cNvSpPr/>
          <p:nvPr/>
        </p:nvSpPr>
        <p:spPr>
          <a:xfrm>
            <a:off x="3842534" y="1674669"/>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B60046B7-FA29-4058-9250-6FA0C08100AC}"/>
              </a:ext>
            </a:extLst>
          </p:cNvPr>
          <p:cNvSpPr/>
          <p:nvPr/>
        </p:nvSpPr>
        <p:spPr>
          <a:xfrm>
            <a:off x="3845875" y="1887979"/>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0A5B268-9585-4C57-A0C2-8644BF81C7C2}"/>
              </a:ext>
            </a:extLst>
          </p:cNvPr>
          <p:cNvSpPr/>
          <p:nvPr/>
        </p:nvSpPr>
        <p:spPr>
          <a:xfrm>
            <a:off x="3839571" y="2090226"/>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7EB5A44-3E68-41C3-9AE3-A99742C9461C}"/>
              </a:ext>
            </a:extLst>
          </p:cNvPr>
          <p:cNvSpPr/>
          <p:nvPr/>
        </p:nvSpPr>
        <p:spPr>
          <a:xfrm>
            <a:off x="3848907" y="231407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F8A9CF8E-F2DA-44E2-B465-AF1456D06455}"/>
              </a:ext>
            </a:extLst>
          </p:cNvPr>
          <p:cNvSpPr/>
          <p:nvPr/>
        </p:nvSpPr>
        <p:spPr>
          <a:xfrm>
            <a:off x="4056904" y="126945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FD375234-9D41-4F29-B376-A91B00F2E2CA}"/>
              </a:ext>
            </a:extLst>
          </p:cNvPr>
          <p:cNvSpPr/>
          <p:nvPr/>
        </p:nvSpPr>
        <p:spPr>
          <a:xfrm>
            <a:off x="4050600" y="1471699"/>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1D22869E-3B21-4145-A038-5C9526F98C3D}"/>
              </a:ext>
            </a:extLst>
          </p:cNvPr>
          <p:cNvSpPr/>
          <p:nvPr/>
        </p:nvSpPr>
        <p:spPr>
          <a:xfrm>
            <a:off x="4056904" y="167394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5E9D2DA7-7335-404D-B06B-BF470E7E1E55}"/>
              </a:ext>
            </a:extLst>
          </p:cNvPr>
          <p:cNvSpPr/>
          <p:nvPr/>
        </p:nvSpPr>
        <p:spPr>
          <a:xfrm>
            <a:off x="4060245" y="188725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D10314D-82F6-4E6E-9467-AF2D6BD2C983}"/>
              </a:ext>
            </a:extLst>
          </p:cNvPr>
          <p:cNvSpPr/>
          <p:nvPr/>
        </p:nvSpPr>
        <p:spPr>
          <a:xfrm>
            <a:off x="4053941" y="2089504"/>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CD0848D-DEF0-4FEB-BC92-08902AC94F5F}"/>
              </a:ext>
            </a:extLst>
          </p:cNvPr>
          <p:cNvSpPr/>
          <p:nvPr/>
        </p:nvSpPr>
        <p:spPr>
          <a:xfrm>
            <a:off x="4063277" y="231335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20972694-119B-46E6-8287-0DE0E66F2CC2}"/>
              </a:ext>
            </a:extLst>
          </p:cNvPr>
          <p:cNvSpPr/>
          <p:nvPr/>
        </p:nvSpPr>
        <p:spPr>
          <a:xfrm>
            <a:off x="4276378" y="1272358"/>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6C0E67A0-8965-4256-8D5A-A920E81BDDE4}"/>
              </a:ext>
            </a:extLst>
          </p:cNvPr>
          <p:cNvSpPr/>
          <p:nvPr/>
        </p:nvSpPr>
        <p:spPr>
          <a:xfrm>
            <a:off x="4270074" y="1474605"/>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0A7F7A6A-85F8-4CAD-964C-BA044AEA5397}"/>
              </a:ext>
            </a:extLst>
          </p:cNvPr>
          <p:cNvSpPr/>
          <p:nvPr/>
        </p:nvSpPr>
        <p:spPr>
          <a:xfrm>
            <a:off x="4276378" y="167685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BC745FE6-B52C-4D4E-8D6F-8506F8E4BD37}"/>
              </a:ext>
            </a:extLst>
          </p:cNvPr>
          <p:cNvSpPr/>
          <p:nvPr/>
        </p:nvSpPr>
        <p:spPr>
          <a:xfrm>
            <a:off x="4279719" y="189016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FF82F50E-F2B5-40B2-B199-353C4A96300C}"/>
              </a:ext>
            </a:extLst>
          </p:cNvPr>
          <p:cNvSpPr/>
          <p:nvPr/>
        </p:nvSpPr>
        <p:spPr>
          <a:xfrm>
            <a:off x="4273415" y="209241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2C75771D-D9FE-4A3B-AE5D-E12F5481D1DF}"/>
              </a:ext>
            </a:extLst>
          </p:cNvPr>
          <p:cNvSpPr/>
          <p:nvPr/>
        </p:nvSpPr>
        <p:spPr>
          <a:xfrm>
            <a:off x="4282751" y="2316256"/>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E81535B8-7670-4430-9286-3146A4DE0E19}"/>
              </a:ext>
            </a:extLst>
          </p:cNvPr>
          <p:cNvSpPr/>
          <p:nvPr/>
        </p:nvSpPr>
        <p:spPr>
          <a:xfrm>
            <a:off x="4484444" y="1274085"/>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1F92E942-8BCC-45A3-AE84-3176D27577EA}"/>
              </a:ext>
            </a:extLst>
          </p:cNvPr>
          <p:cNvSpPr/>
          <p:nvPr/>
        </p:nvSpPr>
        <p:spPr>
          <a:xfrm>
            <a:off x="4478140" y="147633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CDC33AAE-327C-4C77-8246-CBD12ACB9EDD}"/>
              </a:ext>
            </a:extLst>
          </p:cNvPr>
          <p:cNvSpPr/>
          <p:nvPr/>
        </p:nvSpPr>
        <p:spPr>
          <a:xfrm>
            <a:off x="4484444" y="167858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E5043762-8E05-47D3-B67F-AEAD4443BA34}"/>
              </a:ext>
            </a:extLst>
          </p:cNvPr>
          <p:cNvSpPr/>
          <p:nvPr/>
        </p:nvSpPr>
        <p:spPr>
          <a:xfrm>
            <a:off x="4487785" y="189189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32E30F06-E757-4089-8D2A-41186873F512}"/>
              </a:ext>
            </a:extLst>
          </p:cNvPr>
          <p:cNvSpPr/>
          <p:nvPr/>
        </p:nvSpPr>
        <p:spPr>
          <a:xfrm>
            <a:off x="4481481" y="209413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1BFFCA2F-3899-4F68-A98F-E86C48588170}"/>
              </a:ext>
            </a:extLst>
          </p:cNvPr>
          <p:cNvSpPr/>
          <p:nvPr/>
        </p:nvSpPr>
        <p:spPr>
          <a:xfrm>
            <a:off x="4490817" y="231798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8" name="Oval 87">
            <a:extLst>
              <a:ext uri="{FF2B5EF4-FFF2-40B4-BE49-F238E27FC236}">
                <a16:creationId xmlns:a16="http://schemas.microsoft.com/office/drawing/2014/main" id="{0B1BDD3E-CA29-4790-A5B4-7A3333D3E5B4}"/>
              </a:ext>
            </a:extLst>
          </p:cNvPr>
          <p:cNvSpPr/>
          <p:nvPr/>
        </p:nvSpPr>
        <p:spPr>
          <a:xfrm>
            <a:off x="4699977" y="126945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FCBD82D9-6D55-433D-BDE0-8608086F0954}"/>
              </a:ext>
            </a:extLst>
          </p:cNvPr>
          <p:cNvSpPr/>
          <p:nvPr/>
        </p:nvSpPr>
        <p:spPr>
          <a:xfrm>
            <a:off x="4693673" y="1471699"/>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D14511E8-9B58-4AA8-87B5-677026C9A6D9}"/>
              </a:ext>
            </a:extLst>
          </p:cNvPr>
          <p:cNvSpPr/>
          <p:nvPr/>
        </p:nvSpPr>
        <p:spPr>
          <a:xfrm>
            <a:off x="4699977" y="167394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4CED8B62-CC40-4D37-AD2A-479D98FDA420}"/>
              </a:ext>
            </a:extLst>
          </p:cNvPr>
          <p:cNvSpPr/>
          <p:nvPr/>
        </p:nvSpPr>
        <p:spPr>
          <a:xfrm>
            <a:off x="4703318" y="1887257"/>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38EBD10B-98EA-4FFC-B6BD-2D6B65EC36D4}"/>
              </a:ext>
            </a:extLst>
          </p:cNvPr>
          <p:cNvSpPr/>
          <p:nvPr/>
        </p:nvSpPr>
        <p:spPr>
          <a:xfrm>
            <a:off x="4697014" y="2089504"/>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110E39E4-4BAD-4A41-A7DF-2857F7EFA0EC}"/>
              </a:ext>
            </a:extLst>
          </p:cNvPr>
          <p:cNvSpPr/>
          <p:nvPr/>
        </p:nvSpPr>
        <p:spPr>
          <a:xfrm>
            <a:off x="4703318" y="229175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666AC105-F173-411C-8E38-41F54F1AEDB1}"/>
              </a:ext>
            </a:extLst>
          </p:cNvPr>
          <p:cNvSpPr/>
          <p:nvPr/>
        </p:nvSpPr>
        <p:spPr>
          <a:xfrm>
            <a:off x="3433221" y="253736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02057C4A-4DF2-43A0-9271-9509100576F3}"/>
              </a:ext>
            </a:extLst>
          </p:cNvPr>
          <p:cNvSpPr/>
          <p:nvPr/>
        </p:nvSpPr>
        <p:spPr>
          <a:xfrm>
            <a:off x="3649354" y="253736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A36BCE1F-A63F-469B-9837-6E9F28CAB919}"/>
              </a:ext>
            </a:extLst>
          </p:cNvPr>
          <p:cNvSpPr/>
          <p:nvPr/>
        </p:nvSpPr>
        <p:spPr>
          <a:xfrm>
            <a:off x="3848907" y="2533452"/>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6E4D684A-6615-4E61-81F0-D3D390AC04BD}"/>
              </a:ext>
            </a:extLst>
          </p:cNvPr>
          <p:cNvSpPr/>
          <p:nvPr/>
        </p:nvSpPr>
        <p:spPr>
          <a:xfrm>
            <a:off x="4063277" y="2532730"/>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574C45FB-F6E4-4A4D-86C9-EEE453260A64}"/>
              </a:ext>
            </a:extLst>
          </p:cNvPr>
          <p:cNvSpPr/>
          <p:nvPr/>
        </p:nvSpPr>
        <p:spPr>
          <a:xfrm>
            <a:off x="4282751" y="2535636"/>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43BD6FFE-2CA2-4D14-A8F6-8993AF0C89E0}"/>
              </a:ext>
            </a:extLst>
          </p:cNvPr>
          <p:cNvSpPr/>
          <p:nvPr/>
        </p:nvSpPr>
        <p:spPr>
          <a:xfrm>
            <a:off x="4490817" y="2537363"/>
            <a:ext cx="149059" cy="13741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id="{3DCB494B-BDDC-4B1B-8C4C-C6435BEC44C7}"/>
              </a:ext>
            </a:extLst>
          </p:cNvPr>
          <p:cNvSpPr/>
          <p:nvPr/>
        </p:nvSpPr>
        <p:spPr>
          <a:xfrm>
            <a:off x="6419614" y="1668054"/>
            <a:ext cx="655286" cy="655286"/>
          </a:xfrm>
          <a:prstGeom prst="rect">
            <a:avLst/>
          </a:prstGeom>
          <a:gradFill>
            <a:gsLst>
              <a:gs pos="0">
                <a:srgbClr val="FAC08F"/>
              </a:gs>
              <a:gs pos="100000">
                <a:srgbClr val="E57112">
                  <a:alpha val="70000"/>
                </a:srgbClr>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2" name="Rectangle 101">
            <a:extLst>
              <a:ext uri="{FF2B5EF4-FFF2-40B4-BE49-F238E27FC236}">
                <a16:creationId xmlns:a16="http://schemas.microsoft.com/office/drawing/2014/main" id="{380CE6E9-724A-418B-934E-71D8CAE77F08}"/>
              </a:ext>
            </a:extLst>
          </p:cNvPr>
          <p:cNvSpPr/>
          <p:nvPr/>
        </p:nvSpPr>
        <p:spPr>
          <a:xfrm>
            <a:off x="7335071" y="2231551"/>
            <a:ext cx="655286" cy="655286"/>
          </a:xfrm>
          <a:prstGeom prst="rect">
            <a:avLst/>
          </a:prstGeom>
          <a:gradFill>
            <a:gsLst>
              <a:gs pos="0">
                <a:srgbClr val="FAC08F"/>
              </a:gs>
              <a:gs pos="100000">
                <a:srgbClr val="E57112">
                  <a:alpha val="70000"/>
                </a:srgbClr>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3" name="Rectangle 102">
            <a:extLst>
              <a:ext uri="{FF2B5EF4-FFF2-40B4-BE49-F238E27FC236}">
                <a16:creationId xmlns:a16="http://schemas.microsoft.com/office/drawing/2014/main" id="{F118CA00-F7A4-4ADD-9001-4DC2F59B72EA}"/>
              </a:ext>
            </a:extLst>
          </p:cNvPr>
          <p:cNvSpPr/>
          <p:nvPr/>
        </p:nvSpPr>
        <p:spPr>
          <a:xfrm>
            <a:off x="7963675" y="1087368"/>
            <a:ext cx="655286" cy="655286"/>
          </a:xfrm>
          <a:prstGeom prst="rect">
            <a:avLst/>
          </a:prstGeom>
          <a:gradFill>
            <a:gsLst>
              <a:gs pos="0">
                <a:srgbClr val="FAC08F"/>
              </a:gs>
              <a:gs pos="100000">
                <a:srgbClr val="E57112">
                  <a:alpha val="70000"/>
                </a:srgbClr>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4" name="Rectangle 103">
            <a:extLst>
              <a:ext uri="{FF2B5EF4-FFF2-40B4-BE49-F238E27FC236}">
                <a16:creationId xmlns:a16="http://schemas.microsoft.com/office/drawing/2014/main" id="{7F5F91F4-01A6-47EE-A02B-D67584AF94F9}"/>
              </a:ext>
            </a:extLst>
          </p:cNvPr>
          <p:cNvSpPr/>
          <p:nvPr/>
        </p:nvSpPr>
        <p:spPr>
          <a:xfrm>
            <a:off x="8196399" y="2456615"/>
            <a:ext cx="655286" cy="655286"/>
          </a:xfrm>
          <a:prstGeom prst="rect">
            <a:avLst/>
          </a:prstGeom>
          <a:gradFill>
            <a:gsLst>
              <a:gs pos="0">
                <a:srgbClr val="FAC08F"/>
              </a:gs>
              <a:gs pos="100000">
                <a:srgbClr val="E57112">
                  <a:alpha val="70000"/>
                </a:srgbClr>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5" name="Rectangle 104">
            <a:extLst>
              <a:ext uri="{FF2B5EF4-FFF2-40B4-BE49-F238E27FC236}">
                <a16:creationId xmlns:a16="http://schemas.microsoft.com/office/drawing/2014/main" id="{D17BE96B-0707-4545-AAA8-EC8130119D95}"/>
              </a:ext>
            </a:extLst>
          </p:cNvPr>
          <p:cNvSpPr/>
          <p:nvPr/>
        </p:nvSpPr>
        <p:spPr>
          <a:xfrm>
            <a:off x="7114418" y="3379616"/>
            <a:ext cx="655286" cy="655286"/>
          </a:xfrm>
          <a:prstGeom prst="rect">
            <a:avLst/>
          </a:prstGeom>
          <a:gradFill>
            <a:gsLst>
              <a:gs pos="0">
                <a:srgbClr val="FAC08F"/>
              </a:gs>
              <a:gs pos="100000">
                <a:srgbClr val="E57112">
                  <a:alpha val="70000"/>
                </a:srgbClr>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6" name="Oval 105">
            <a:extLst>
              <a:ext uri="{FF2B5EF4-FFF2-40B4-BE49-F238E27FC236}">
                <a16:creationId xmlns:a16="http://schemas.microsoft.com/office/drawing/2014/main" id="{5D5A7C7A-4B7D-41FB-9B60-E45AF25C1B34}"/>
              </a:ext>
            </a:extLst>
          </p:cNvPr>
          <p:cNvSpPr/>
          <p:nvPr/>
        </p:nvSpPr>
        <p:spPr>
          <a:xfrm>
            <a:off x="7431132" y="2327679"/>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CE02038F-10C0-435C-B82B-BBB75650FC1D}"/>
              </a:ext>
            </a:extLst>
          </p:cNvPr>
          <p:cNvSpPr/>
          <p:nvPr/>
        </p:nvSpPr>
        <p:spPr>
          <a:xfrm>
            <a:off x="8357534" y="2574574"/>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31A63F4C-2E6D-4C21-94F3-E85B0A3542A0}"/>
              </a:ext>
            </a:extLst>
          </p:cNvPr>
          <p:cNvSpPr/>
          <p:nvPr/>
        </p:nvSpPr>
        <p:spPr>
          <a:xfrm>
            <a:off x="8063865" y="1197182"/>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988F43FB-7BE7-4792-A7AB-D7E172E78E0F}"/>
              </a:ext>
            </a:extLst>
          </p:cNvPr>
          <p:cNvSpPr/>
          <p:nvPr/>
        </p:nvSpPr>
        <p:spPr>
          <a:xfrm>
            <a:off x="6518490" y="1786013"/>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4E60A959-9CD8-4AF6-B29D-2365440457F9}"/>
              </a:ext>
            </a:extLst>
          </p:cNvPr>
          <p:cNvSpPr/>
          <p:nvPr/>
        </p:nvSpPr>
        <p:spPr>
          <a:xfrm>
            <a:off x="7212128" y="3497575"/>
            <a:ext cx="454905" cy="41936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1" name="Straight Arrow Connector 110">
            <a:extLst>
              <a:ext uri="{FF2B5EF4-FFF2-40B4-BE49-F238E27FC236}">
                <a16:creationId xmlns:a16="http://schemas.microsoft.com/office/drawing/2014/main" id="{654A200C-8791-45A1-9A1A-DCF8A43A87C1}"/>
              </a:ext>
            </a:extLst>
          </p:cNvPr>
          <p:cNvCxnSpPr>
            <a:cxnSpLocks/>
            <a:stCxn id="106" idx="2"/>
            <a:endCxn id="109" idx="5"/>
          </p:cNvCxnSpPr>
          <p:nvPr/>
        </p:nvCxnSpPr>
        <p:spPr>
          <a:xfrm flipH="1" flipV="1">
            <a:off x="6906776" y="2143965"/>
            <a:ext cx="524356" cy="393398"/>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12" name="Straight Arrow Connector 111">
            <a:extLst>
              <a:ext uri="{FF2B5EF4-FFF2-40B4-BE49-F238E27FC236}">
                <a16:creationId xmlns:a16="http://schemas.microsoft.com/office/drawing/2014/main" id="{ADAF54E1-F8A9-405C-BF7C-75353893305F}"/>
              </a:ext>
            </a:extLst>
          </p:cNvPr>
          <p:cNvCxnSpPr>
            <a:cxnSpLocks/>
            <a:stCxn id="106" idx="0"/>
            <a:endCxn id="108" idx="3"/>
          </p:cNvCxnSpPr>
          <p:nvPr/>
        </p:nvCxnSpPr>
        <p:spPr>
          <a:xfrm flipV="1">
            <a:off x="7658585" y="1555134"/>
            <a:ext cx="471899" cy="772545"/>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13" name="Straight Arrow Connector 112">
            <a:extLst>
              <a:ext uri="{FF2B5EF4-FFF2-40B4-BE49-F238E27FC236}">
                <a16:creationId xmlns:a16="http://schemas.microsoft.com/office/drawing/2014/main" id="{2C7C598E-CA01-4FF7-8319-5E0E3466273A}"/>
              </a:ext>
            </a:extLst>
          </p:cNvPr>
          <p:cNvCxnSpPr>
            <a:stCxn id="106" idx="6"/>
            <a:endCxn id="107" idx="2"/>
          </p:cNvCxnSpPr>
          <p:nvPr/>
        </p:nvCxnSpPr>
        <p:spPr>
          <a:xfrm>
            <a:off x="7886037" y="2537363"/>
            <a:ext cx="471497" cy="246895"/>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14" name="Straight Arrow Connector 113">
            <a:extLst>
              <a:ext uri="{FF2B5EF4-FFF2-40B4-BE49-F238E27FC236}">
                <a16:creationId xmlns:a16="http://schemas.microsoft.com/office/drawing/2014/main" id="{BED1F7E4-0543-4C53-A103-F0DBE4A14B92}"/>
              </a:ext>
            </a:extLst>
          </p:cNvPr>
          <p:cNvCxnSpPr>
            <a:stCxn id="106" idx="4"/>
            <a:endCxn id="110" idx="0"/>
          </p:cNvCxnSpPr>
          <p:nvPr/>
        </p:nvCxnSpPr>
        <p:spPr>
          <a:xfrm flipH="1">
            <a:off x="7439581" y="2747046"/>
            <a:ext cx="219004" cy="750529"/>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23" name="Content Placeholder 1">
            <a:extLst>
              <a:ext uri="{FF2B5EF4-FFF2-40B4-BE49-F238E27FC236}">
                <a16:creationId xmlns:a16="http://schemas.microsoft.com/office/drawing/2014/main" id="{FBD489C1-8D8E-4BE5-81D2-49C37B7754DE}"/>
              </a:ext>
            </a:extLst>
          </p:cNvPr>
          <p:cNvSpPr txBox="1">
            <a:spLocks/>
          </p:cNvSpPr>
          <p:nvPr/>
        </p:nvSpPr>
        <p:spPr>
          <a:xfrm>
            <a:off x="3533243" y="4152334"/>
            <a:ext cx="2423885" cy="564529"/>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Tiles</a:t>
            </a:r>
          </a:p>
        </p:txBody>
      </p:sp>
      <p:sp>
        <p:nvSpPr>
          <p:cNvPr id="124" name="Content Placeholder 1">
            <a:extLst>
              <a:ext uri="{FF2B5EF4-FFF2-40B4-BE49-F238E27FC236}">
                <a16:creationId xmlns:a16="http://schemas.microsoft.com/office/drawing/2014/main" id="{A51EB165-551B-48B9-9E59-A19A41E6321B}"/>
              </a:ext>
            </a:extLst>
          </p:cNvPr>
          <p:cNvSpPr txBox="1">
            <a:spLocks/>
          </p:cNvSpPr>
          <p:nvPr/>
        </p:nvSpPr>
        <p:spPr>
          <a:xfrm>
            <a:off x="6387105" y="4200038"/>
            <a:ext cx="2487911" cy="655286"/>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Non-contiguous</a:t>
            </a:r>
          </a:p>
        </p:txBody>
      </p:sp>
      <p:sp>
        <p:nvSpPr>
          <p:cNvPr id="115" name="Content Placeholder 1">
            <a:extLst>
              <a:ext uri="{FF2B5EF4-FFF2-40B4-BE49-F238E27FC236}">
                <a16:creationId xmlns:a16="http://schemas.microsoft.com/office/drawing/2014/main" id="{FE533E77-6DB0-4924-B8DF-ABCF0A24EEEE}"/>
              </a:ext>
            </a:extLst>
          </p:cNvPr>
          <p:cNvSpPr txBox="1">
            <a:spLocks/>
          </p:cNvSpPr>
          <p:nvPr/>
        </p:nvSpPr>
        <p:spPr>
          <a:xfrm>
            <a:off x="761660" y="4171542"/>
            <a:ext cx="2423885" cy="564529"/>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Cross shape</a:t>
            </a:r>
          </a:p>
        </p:txBody>
      </p:sp>
    </p:spTree>
    <p:extLst>
      <p:ext uri="{BB962C8B-B14F-4D97-AF65-F5344CB8AC3E}">
        <p14:creationId xmlns:p14="http://schemas.microsoft.com/office/powerpoint/2010/main" val="144061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EEB6A5-26AC-44C5-A378-DA8CF15B3848}"/>
              </a:ext>
            </a:extLst>
          </p:cNvPr>
          <p:cNvSpPr>
            <a:spLocks noGrp="1"/>
          </p:cNvSpPr>
          <p:nvPr>
            <p:ph type="title"/>
          </p:nvPr>
        </p:nvSpPr>
        <p:spPr>
          <a:xfrm>
            <a:off x="1988295" y="252907"/>
            <a:ext cx="5948140" cy="500950"/>
          </a:xfrm>
        </p:spPr>
        <p:txBody>
          <a:bodyPr/>
          <a:lstStyle/>
          <a:p>
            <a:r>
              <a:rPr lang="en-US" dirty="0"/>
              <a:t>SAMPLING EDGES</a:t>
            </a:r>
          </a:p>
        </p:txBody>
      </p:sp>
      <p:grpSp>
        <p:nvGrpSpPr>
          <p:cNvPr id="9" name="Group 8">
            <a:extLst>
              <a:ext uri="{FF2B5EF4-FFF2-40B4-BE49-F238E27FC236}">
                <a16:creationId xmlns:a16="http://schemas.microsoft.com/office/drawing/2014/main" id="{F466C3EF-7BFF-4D9E-8081-504AC246385E}"/>
              </a:ext>
            </a:extLst>
          </p:cNvPr>
          <p:cNvGrpSpPr/>
          <p:nvPr/>
        </p:nvGrpSpPr>
        <p:grpSpPr>
          <a:xfrm>
            <a:off x="1658867" y="1933769"/>
            <a:ext cx="5826265" cy="3008795"/>
            <a:chOff x="969170" y="2104551"/>
            <a:chExt cx="5084049" cy="2625500"/>
          </a:xfrm>
        </p:grpSpPr>
        <p:pic>
          <p:nvPicPr>
            <p:cNvPr id="4" name="Picture 16" descr="D:\bilateral-domain-mlt\sigasia14_presentation\Fast-forward\figures\l2a.png">
              <a:extLst>
                <a:ext uri="{FF2B5EF4-FFF2-40B4-BE49-F238E27FC236}">
                  <a16:creationId xmlns:a16="http://schemas.microsoft.com/office/drawing/2014/main" id="{95197260-1ABF-470A-A62A-B0C74B9CEDC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30000"/>
                      </a14:imgEffect>
                    </a14:imgLayer>
                  </a14:imgProps>
                </a:ext>
              </a:extLst>
            </a:blip>
            <a:srcRect/>
            <a:stretch>
              <a:fillRect/>
            </a:stretch>
          </p:blipFill>
          <p:spPr bwMode="auto">
            <a:xfrm>
              <a:off x="969170" y="2104551"/>
              <a:ext cx="2700300" cy="2625500"/>
            </a:xfrm>
            <a:prstGeom prst="rect">
              <a:avLst/>
            </a:prstGeom>
            <a:noFill/>
          </p:spPr>
        </p:pic>
        <p:sp>
          <p:nvSpPr>
            <p:cNvPr id="5" name="Rectangle 4">
              <a:extLst>
                <a:ext uri="{FF2B5EF4-FFF2-40B4-BE49-F238E27FC236}">
                  <a16:creationId xmlns:a16="http://schemas.microsoft.com/office/drawing/2014/main" id="{D70EDB35-A0E0-4696-94DC-3BF3FB20FC3D}"/>
                </a:ext>
              </a:extLst>
            </p:cNvPr>
            <p:cNvSpPr/>
            <p:nvPr/>
          </p:nvSpPr>
          <p:spPr>
            <a:xfrm>
              <a:off x="1587681" y="3940755"/>
              <a:ext cx="515615"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p>
          </p:txBody>
        </p:sp>
        <p:sp>
          <p:nvSpPr>
            <p:cNvPr id="6" name="Rectangle 5">
              <a:extLst>
                <a:ext uri="{FF2B5EF4-FFF2-40B4-BE49-F238E27FC236}">
                  <a16:creationId xmlns:a16="http://schemas.microsoft.com/office/drawing/2014/main" id="{95BAF590-9E4C-4D54-B1E9-D6F33650325C}"/>
                </a:ext>
              </a:extLst>
            </p:cNvPr>
            <p:cNvSpPr/>
            <p:nvPr/>
          </p:nvSpPr>
          <p:spPr>
            <a:xfrm>
              <a:off x="1587682" y="2854723"/>
              <a:ext cx="21602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p>
          </p:txBody>
        </p:sp>
        <p:pic>
          <p:nvPicPr>
            <p:cNvPr id="7" name="Picture 6">
              <a:extLst>
                <a:ext uri="{FF2B5EF4-FFF2-40B4-BE49-F238E27FC236}">
                  <a16:creationId xmlns:a16="http://schemas.microsoft.com/office/drawing/2014/main" id="{BA65F0A4-0E6C-4736-95D0-1B21D474A6A5}"/>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30000"/>
                      </a14:imgEffect>
                    </a14:imgLayer>
                  </a14:imgProps>
                </a:ext>
                <a:ext uri="{28A0092B-C50C-407E-A947-70E740481C1C}">
                  <a14:useLocalDpi xmlns:a14="http://schemas.microsoft.com/office/drawing/2010/main" val="0"/>
                </a:ext>
              </a:extLst>
            </a:blip>
            <a:stretch>
              <a:fillRect/>
            </a:stretch>
          </p:blipFill>
          <p:spPr>
            <a:xfrm>
              <a:off x="4564487" y="2224708"/>
              <a:ext cx="885825" cy="885825"/>
            </a:xfrm>
            <a:prstGeom prst="rect">
              <a:avLst/>
            </a:prstGeom>
            <a:ln w="28575">
              <a:solidFill>
                <a:srgbClr val="FF0000"/>
              </a:solidFill>
            </a:ln>
          </p:spPr>
        </p:pic>
        <p:pic>
          <p:nvPicPr>
            <p:cNvPr id="8" name="Picture 7">
              <a:extLst>
                <a:ext uri="{FF2B5EF4-FFF2-40B4-BE49-F238E27FC236}">
                  <a16:creationId xmlns:a16="http://schemas.microsoft.com/office/drawing/2014/main" id="{A0DA14FE-30A5-4E62-8931-3E98FD8FCA85}"/>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30000"/>
                      </a14:imgEffect>
                    </a14:imgLayer>
                  </a14:imgProps>
                </a:ext>
                <a:ext uri="{28A0092B-C50C-407E-A947-70E740481C1C}">
                  <a14:useLocalDpi xmlns:a14="http://schemas.microsoft.com/office/drawing/2010/main" val="0"/>
                </a:ext>
              </a:extLst>
            </a:blip>
            <a:stretch>
              <a:fillRect/>
            </a:stretch>
          </p:blipFill>
          <p:spPr>
            <a:xfrm>
              <a:off x="3961581" y="3605086"/>
              <a:ext cx="2091638" cy="887362"/>
            </a:xfrm>
            <a:prstGeom prst="rect">
              <a:avLst/>
            </a:prstGeom>
            <a:ln w="28575">
              <a:solidFill>
                <a:srgbClr val="FF0000"/>
              </a:solidFill>
            </a:ln>
          </p:spPr>
        </p:pic>
      </p:grpSp>
      <p:sp>
        <p:nvSpPr>
          <p:cNvPr id="10" name="Content Placeholder 1">
            <a:extLst>
              <a:ext uri="{FF2B5EF4-FFF2-40B4-BE49-F238E27FC236}">
                <a16:creationId xmlns:a16="http://schemas.microsoft.com/office/drawing/2014/main" id="{338CB006-F5A8-44D3-835F-1B9E5DCDE816}"/>
              </a:ext>
            </a:extLst>
          </p:cNvPr>
          <p:cNvSpPr>
            <a:spLocks noGrp="1"/>
          </p:cNvSpPr>
          <p:nvPr>
            <p:ph sz="quarter" idx="4294967295"/>
          </p:nvPr>
        </p:nvSpPr>
        <p:spPr>
          <a:xfrm>
            <a:off x="662173" y="1093114"/>
            <a:ext cx="7952656" cy="766747"/>
          </a:xfrm>
        </p:spPr>
        <p:txBody>
          <a:bodyPr>
            <a:normAutofit/>
          </a:bodyPr>
          <a:lstStyle/>
          <a:p>
            <a:pPr marL="0" indent="0" algn="ctr">
              <a:buNone/>
            </a:pPr>
            <a:r>
              <a:rPr lang="en-US" sz="2400" dirty="0"/>
              <a:t>L2 reconstruction at edges has bumpy artefacts</a:t>
            </a:r>
          </a:p>
        </p:txBody>
      </p:sp>
    </p:spTree>
    <p:extLst>
      <p:ext uri="{BB962C8B-B14F-4D97-AF65-F5344CB8AC3E}">
        <p14:creationId xmlns:p14="http://schemas.microsoft.com/office/powerpoint/2010/main" val="1787517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0D3D6A-9343-47CD-964F-583E1C4F5749}"/>
              </a:ext>
            </a:extLst>
          </p:cNvPr>
          <p:cNvSpPr>
            <a:spLocks noGrp="1"/>
          </p:cNvSpPr>
          <p:nvPr>
            <p:ph type="title"/>
          </p:nvPr>
        </p:nvSpPr>
        <p:spPr>
          <a:xfrm>
            <a:off x="1988295" y="252907"/>
            <a:ext cx="5948140" cy="500950"/>
          </a:xfrm>
        </p:spPr>
        <p:txBody>
          <a:bodyPr/>
          <a:lstStyle/>
          <a:p>
            <a:r>
              <a:rPr lang="en-US" dirty="0"/>
              <a:t>SAMPLING EDGES</a:t>
            </a:r>
          </a:p>
        </p:txBody>
      </p:sp>
      <p:pic>
        <p:nvPicPr>
          <p:cNvPr id="6" name="Content Placeholder 3">
            <a:extLst>
              <a:ext uri="{FF2B5EF4-FFF2-40B4-BE49-F238E27FC236}">
                <a16:creationId xmlns:a16="http://schemas.microsoft.com/office/drawing/2014/main" id="{8588E027-CA03-4398-84D2-77BB978CF326}"/>
              </a:ext>
            </a:extLst>
          </p:cNvPr>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533214" y="2734860"/>
            <a:ext cx="3985139" cy="1850965"/>
          </a:xfrm>
        </p:spPr>
      </p:pic>
      <p:pic>
        <p:nvPicPr>
          <p:cNvPr id="7" name="Content Placeholder 3">
            <a:extLst>
              <a:ext uri="{FF2B5EF4-FFF2-40B4-BE49-F238E27FC236}">
                <a16:creationId xmlns:a16="http://schemas.microsoft.com/office/drawing/2014/main" id="{90196C74-A1A1-44DB-BA28-4F60E6A329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881" y="2734860"/>
            <a:ext cx="3985139" cy="1850965"/>
          </a:xfrm>
          <a:prstGeom prst="rect">
            <a:avLst/>
          </a:prstGeom>
        </p:spPr>
      </p:pic>
      <p:sp>
        <p:nvSpPr>
          <p:cNvPr id="8" name="Content Placeholder 1">
            <a:extLst>
              <a:ext uri="{FF2B5EF4-FFF2-40B4-BE49-F238E27FC236}">
                <a16:creationId xmlns:a16="http://schemas.microsoft.com/office/drawing/2014/main" id="{7E836868-083A-4D64-8EDE-29936F6AAA1A}"/>
              </a:ext>
            </a:extLst>
          </p:cNvPr>
          <p:cNvSpPr txBox="1">
            <a:spLocks/>
          </p:cNvSpPr>
          <p:nvPr/>
        </p:nvSpPr>
        <p:spPr>
          <a:xfrm>
            <a:off x="123853" y="1035960"/>
            <a:ext cx="8789000" cy="766747"/>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t>Shift mapping performance depends on the integral correlation</a:t>
            </a:r>
          </a:p>
        </p:txBody>
      </p:sp>
      <p:sp>
        <p:nvSpPr>
          <p:cNvPr id="9" name="Content Placeholder 1">
            <a:extLst>
              <a:ext uri="{FF2B5EF4-FFF2-40B4-BE49-F238E27FC236}">
                <a16:creationId xmlns:a16="http://schemas.microsoft.com/office/drawing/2014/main" id="{E770CB81-79D6-467F-9E3C-88488B9B6074}"/>
              </a:ext>
            </a:extLst>
          </p:cNvPr>
          <p:cNvSpPr txBox="1">
            <a:spLocks/>
          </p:cNvSpPr>
          <p:nvPr/>
        </p:nvSpPr>
        <p:spPr>
          <a:xfrm>
            <a:off x="533213" y="1817741"/>
            <a:ext cx="3985140" cy="93215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b="1" dirty="0"/>
              <a:t>High</a:t>
            </a:r>
            <a:r>
              <a:rPr lang="en-US" sz="2400" dirty="0"/>
              <a:t> correlation</a:t>
            </a:r>
          </a:p>
          <a:p>
            <a:pPr marL="0" indent="0" algn="ctr">
              <a:buNone/>
            </a:pPr>
            <a:r>
              <a:rPr lang="en-US" sz="2400" b="1" dirty="0"/>
              <a:t>Low</a:t>
            </a:r>
            <a:r>
              <a:rPr lang="en-US" sz="2400" dirty="0"/>
              <a:t> variance gradients</a:t>
            </a:r>
          </a:p>
        </p:txBody>
      </p:sp>
      <p:sp>
        <p:nvSpPr>
          <p:cNvPr id="10" name="Content Placeholder 1">
            <a:extLst>
              <a:ext uri="{FF2B5EF4-FFF2-40B4-BE49-F238E27FC236}">
                <a16:creationId xmlns:a16="http://schemas.microsoft.com/office/drawing/2014/main" id="{E926A962-8C2C-47AB-8B90-CE92474854FA}"/>
              </a:ext>
            </a:extLst>
          </p:cNvPr>
          <p:cNvSpPr txBox="1">
            <a:spLocks/>
          </p:cNvSpPr>
          <p:nvPr/>
        </p:nvSpPr>
        <p:spPr>
          <a:xfrm>
            <a:off x="4625647" y="1802707"/>
            <a:ext cx="3985140" cy="93215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b="1" dirty="0"/>
              <a:t>Low</a:t>
            </a:r>
            <a:r>
              <a:rPr lang="en-US" sz="2400" dirty="0"/>
              <a:t> correlation</a:t>
            </a:r>
          </a:p>
          <a:p>
            <a:pPr marL="0" indent="0" algn="ctr">
              <a:buNone/>
            </a:pPr>
            <a:r>
              <a:rPr lang="en-US" sz="2400" b="1" dirty="0"/>
              <a:t>High</a:t>
            </a:r>
            <a:r>
              <a:rPr lang="en-US" sz="2400" dirty="0"/>
              <a:t> variance gradients</a:t>
            </a:r>
          </a:p>
        </p:txBody>
      </p:sp>
    </p:spTree>
    <p:extLst>
      <p:ext uri="{BB962C8B-B14F-4D97-AF65-F5344CB8AC3E}">
        <p14:creationId xmlns:p14="http://schemas.microsoft.com/office/powerpoint/2010/main" val="2625457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3098F3-BD9E-4DC8-948D-D50C50B80130}"/>
              </a:ext>
            </a:extLst>
          </p:cNvPr>
          <p:cNvSpPr>
            <a:spLocks noGrp="1"/>
          </p:cNvSpPr>
          <p:nvPr>
            <p:ph type="title"/>
          </p:nvPr>
        </p:nvSpPr>
        <p:spPr>
          <a:xfrm>
            <a:off x="1988295" y="252907"/>
            <a:ext cx="5948140" cy="500950"/>
          </a:xfrm>
        </p:spPr>
        <p:txBody>
          <a:bodyPr/>
          <a:lstStyle/>
          <a:p>
            <a:r>
              <a:rPr lang="en-US" dirty="0"/>
              <a:t>SAMPLING EDGES</a:t>
            </a:r>
          </a:p>
        </p:txBody>
      </p:sp>
      <p:sp>
        <p:nvSpPr>
          <p:cNvPr id="11" name="Content Placeholder 1">
            <a:extLst>
              <a:ext uri="{FF2B5EF4-FFF2-40B4-BE49-F238E27FC236}">
                <a16:creationId xmlns:a16="http://schemas.microsoft.com/office/drawing/2014/main" id="{59C6780B-54AC-4BDD-A843-9AE345C531F0}"/>
              </a:ext>
            </a:extLst>
          </p:cNvPr>
          <p:cNvSpPr>
            <a:spLocks noGrp="1"/>
          </p:cNvSpPr>
          <p:nvPr>
            <p:ph sz="quarter" idx="4294967295"/>
          </p:nvPr>
        </p:nvSpPr>
        <p:spPr>
          <a:xfrm>
            <a:off x="625445" y="1060227"/>
            <a:ext cx="7952656" cy="864413"/>
          </a:xfrm>
        </p:spPr>
        <p:txBody>
          <a:bodyPr>
            <a:normAutofit/>
          </a:bodyPr>
          <a:lstStyle/>
          <a:p>
            <a:pPr marL="0" indent="0" algn="ctr">
              <a:buNone/>
            </a:pPr>
            <a:r>
              <a:rPr lang="en-US" sz="2400" dirty="0"/>
              <a:t>Improved Sampling for Gradient-Domain Metropolis Light Transport [</a:t>
            </a:r>
            <a:r>
              <a:rPr lang="en-US" sz="2400" dirty="0" err="1"/>
              <a:t>Manzi</a:t>
            </a:r>
            <a:r>
              <a:rPr lang="en-US" sz="2400" dirty="0"/>
              <a:t> et al. 2014]</a:t>
            </a:r>
          </a:p>
        </p:txBody>
      </p:sp>
      <p:grpSp>
        <p:nvGrpSpPr>
          <p:cNvPr id="15" name="Group 14">
            <a:extLst>
              <a:ext uri="{FF2B5EF4-FFF2-40B4-BE49-F238E27FC236}">
                <a16:creationId xmlns:a16="http://schemas.microsoft.com/office/drawing/2014/main" id="{D887A2FA-4423-4C25-95DB-663CC29E1ABB}"/>
              </a:ext>
            </a:extLst>
          </p:cNvPr>
          <p:cNvGrpSpPr/>
          <p:nvPr/>
        </p:nvGrpSpPr>
        <p:grpSpPr>
          <a:xfrm>
            <a:off x="1034060" y="1878299"/>
            <a:ext cx="7544041" cy="1692474"/>
            <a:chOff x="365635" y="1451078"/>
            <a:chExt cx="8422013" cy="1889443"/>
          </a:xfrm>
        </p:grpSpPr>
        <p:grpSp>
          <p:nvGrpSpPr>
            <p:cNvPr id="2" name="Group 1">
              <a:extLst>
                <a:ext uri="{FF2B5EF4-FFF2-40B4-BE49-F238E27FC236}">
                  <a16:creationId xmlns:a16="http://schemas.microsoft.com/office/drawing/2014/main" id="{20B92977-6026-436E-A60E-3BF18C13A3FE}"/>
                </a:ext>
              </a:extLst>
            </p:cNvPr>
            <p:cNvGrpSpPr/>
            <p:nvPr/>
          </p:nvGrpSpPr>
          <p:grpSpPr>
            <a:xfrm>
              <a:off x="365635" y="1451078"/>
              <a:ext cx="7406138" cy="1889443"/>
              <a:chOff x="404664" y="1894093"/>
              <a:chExt cx="6006863" cy="1532462"/>
            </a:xfrm>
          </p:grpSpPr>
          <p:pic>
            <p:nvPicPr>
              <p:cNvPr id="4" name="Picture 4" descr="D:\bilateral-domain-mlt\sigasia14\figures\bilat\rslt\nor.png">
                <a:extLst>
                  <a:ext uri="{FF2B5EF4-FFF2-40B4-BE49-F238E27FC236}">
                    <a16:creationId xmlns:a16="http://schemas.microsoft.com/office/drawing/2014/main" id="{2F705540-6231-4EAB-823F-BDC5E65CC064}"/>
                  </a:ext>
                </a:extLst>
              </p:cNvPr>
              <p:cNvPicPr>
                <a:picLocks noChangeAspect="1" noChangeArrowheads="1"/>
              </p:cNvPicPr>
              <p:nvPr/>
            </p:nvPicPr>
            <p:blipFill>
              <a:blip r:embed="rId3" cstate="print"/>
              <a:srcRect/>
              <a:stretch>
                <a:fillRect/>
              </a:stretch>
            </p:blipFill>
            <p:spPr bwMode="auto">
              <a:xfrm>
                <a:off x="2427767" y="2204973"/>
                <a:ext cx="1935956" cy="1221581"/>
              </a:xfrm>
              <a:prstGeom prst="rect">
                <a:avLst/>
              </a:prstGeom>
              <a:noFill/>
            </p:spPr>
          </p:pic>
          <p:pic>
            <p:nvPicPr>
              <p:cNvPr id="5" name="Picture 5" descr="D:\bilateral-domain-mlt\sigasia14\figures\bilat\rslt\dep.png">
                <a:extLst>
                  <a:ext uri="{FF2B5EF4-FFF2-40B4-BE49-F238E27FC236}">
                    <a16:creationId xmlns:a16="http://schemas.microsoft.com/office/drawing/2014/main" id="{E91F27F7-ADC3-4FD8-88C1-558398028EEC}"/>
                  </a:ext>
                </a:extLst>
              </p:cNvPr>
              <p:cNvPicPr>
                <a:picLocks noChangeAspect="1" noChangeArrowheads="1"/>
              </p:cNvPicPr>
              <p:nvPr/>
            </p:nvPicPr>
            <p:blipFill>
              <a:blip r:embed="rId4" cstate="print"/>
              <a:srcRect/>
              <a:stretch>
                <a:fillRect/>
              </a:stretch>
            </p:blipFill>
            <p:spPr bwMode="auto">
              <a:xfrm>
                <a:off x="4475571" y="2204973"/>
                <a:ext cx="1935956" cy="1221581"/>
              </a:xfrm>
              <a:prstGeom prst="rect">
                <a:avLst/>
              </a:prstGeom>
              <a:noFill/>
            </p:spPr>
          </p:pic>
          <p:pic>
            <p:nvPicPr>
              <p:cNvPr id="6" name="Picture 6" descr="D:\bilateral-domain-mlt\sigasia14\figures\bilat\rslt\tex.png">
                <a:extLst>
                  <a:ext uri="{FF2B5EF4-FFF2-40B4-BE49-F238E27FC236}">
                    <a16:creationId xmlns:a16="http://schemas.microsoft.com/office/drawing/2014/main" id="{42594FC1-D491-4DE1-92EF-ED3894289B54}"/>
                  </a:ext>
                </a:extLst>
              </p:cNvPr>
              <p:cNvPicPr>
                <a:picLocks noChangeAspect="1" noChangeArrowheads="1"/>
              </p:cNvPicPr>
              <p:nvPr/>
            </p:nvPicPr>
            <p:blipFill>
              <a:blip r:embed="rId5" cstate="print"/>
              <a:srcRect/>
              <a:stretch>
                <a:fillRect/>
              </a:stretch>
            </p:blipFill>
            <p:spPr bwMode="auto">
              <a:xfrm>
                <a:off x="404664" y="2204974"/>
                <a:ext cx="1935956" cy="1221581"/>
              </a:xfrm>
              <a:prstGeom prst="rect">
                <a:avLst/>
              </a:prstGeom>
              <a:noFill/>
            </p:spPr>
          </p:pic>
          <p:sp>
            <p:nvSpPr>
              <p:cNvPr id="7" name="TextBox 6">
                <a:extLst>
                  <a:ext uri="{FF2B5EF4-FFF2-40B4-BE49-F238E27FC236}">
                    <a16:creationId xmlns:a16="http://schemas.microsoft.com/office/drawing/2014/main" id="{13970B3E-8B2B-4FD3-9599-CB0E9D231104}"/>
                  </a:ext>
                </a:extLst>
              </p:cNvPr>
              <p:cNvSpPr txBox="1"/>
              <p:nvPr/>
            </p:nvSpPr>
            <p:spPr>
              <a:xfrm>
                <a:off x="986459" y="1894093"/>
                <a:ext cx="969496" cy="369332"/>
              </a:xfrm>
              <a:prstGeom prst="rect">
                <a:avLst/>
              </a:prstGeom>
              <a:noFill/>
            </p:spPr>
            <p:txBody>
              <a:bodyPr wrap="none" rtlCol="0">
                <a:spAutoFit/>
              </a:bodyPr>
              <a:lstStyle/>
              <a:p>
                <a:r>
                  <a:rPr lang="de-CH" dirty="0"/>
                  <a:t>Textures</a:t>
                </a:r>
              </a:p>
            </p:txBody>
          </p:sp>
          <p:sp>
            <p:nvSpPr>
              <p:cNvPr id="8" name="TextBox 7">
                <a:extLst>
                  <a:ext uri="{FF2B5EF4-FFF2-40B4-BE49-F238E27FC236}">
                    <a16:creationId xmlns:a16="http://schemas.microsoft.com/office/drawing/2014/main" id="{407AE4BB-5126-4891-8265-9A01181E6F9B}"/>
                  </a:ext>
                </a:extLst>
              </p:cNvPr>
              <p:cNvSpPr txBox="1"/>
              <p:nvPr/>
            </p:nvSpPr>
            <p:spPr>
              <a:xfrm>
                <a:off x="2984966" y="1894094"/>
                <a:ext cx="973343" cy="369332"/>
              </a:xfrm>
              <a:prstGeom prst="rect">
                <a:avLst/>
              </a:prstGeom>
              <a:noFill/>
            </p:spPr>
            <p:txBody>
              <a:bodyPr wrap="none" rtlCol="0">
                <a:spAutoFit/>
              </a:bodyPr>
              <a:lstStyle/>
              <a:p>
                <a:r>
                  <a:rPr lang="de-CH" dirty="0"/>
                  <a:t>Normals</a:t>
                </a:r>
              </a:p>
            </p:txBody>
          </p:sp>
          <p:sp>
            <p:nvSpPr>
              <p:cNvPr id="9" name="TextBox 8">
                <a:extLst>
                  <a:ext uri="{FF2B5EF4-FFF2-40B4-BE49-F238E27FC236}">
                    <a16:creationId xmlns:a16="http://schemas.microsoft.com/office/drawing/2014/main" id="{DE927310-A5DD-4F1F-8FC7-B967504554AE}"/>
                  </a:ext>
                </a:extLst>
              </p:cNvPr>
              <p:cNvSpPr txBox="1"/>
              <p:nvPr/>
            </p:nvSpPr>
            <p:spPr>
              <a:xfrm>
                <a:off x="5093377" y="1894093"/>
                <a:ext cx="762325" cy="369332"/>
              </a:xfrm>
              <a:prstGeom prst="rect">
                <a:avLst/>
              </a:prstGeom>
              <a:noFill/>
            </p:spPr>
            <p:txBody>
              <a:bodyPr wrap="none" rtlCol="0">
                <a:spAutoFit/>
              </a:bodyPr>
              <a:lstStyle/>
              <a:p>
                <a:r>
                  <a:rPr lang="de-CH" dirty="0"/>
                  <a:t>Depth</a:t>
                </a:r>
              </a:p>
            </p:txBody>
          </p:sp>
        </p:grpSp>
        <p:sp>
          <p:nvSpPr>
            <p:cNvPr id="10" name="Oval 9">
              <a:extLst>
                <a:ext uri="{FF2B5EF4-FFF2-40B4-BE49-F238E27FC236}">
                  <a16:creationId xmlns:a16="http://schemas.microsoft.com/office/drawing/2014/main" id="{1B8678AA-716B-4312-9989-D3B85AA0F201}"/>
                </a:ext>
              </a:extLst>
            </p:cNvPr>
            <p:cNvSpPr/>
            <p:nvPr/>
          </p:nvSpPr>
          <p:spPr>
            <a:xfrm>
              <a:off x="7909676" y="2571750"/>
              <a:ext cx="200722" cy="200722"/>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C705BB1-E7CD-4C4E-A4F4-1B3B7B942865}"/>
                </a:ext>
              </a:extLst>
            </p:cNvPr>
            <p:cNvSpPr/>
            <p:nvPr/>
          </p:nvSpPr>
          <p:spPr>
            <a:xfrm>
              <a:off x="8248301" y="2571750"/>
              <a:ext cx="200722" cy="200722"/>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DD6769E-B057-4299-94D8-4763C31634F8}"/>
                </a:ext>
              </a:extLst>
            </p:cNvPr>
            <p:cNvSpPr/>
            <p:nvPr/>
          </p:nvSpPr>
          <p:spPr>
            <a:xfrm>
              <a:off x="8586926" y="2571750"/>
              <a:ext cx="200722" cy="200722"/>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pic>
        <p:nvPicPr>
          <p:cNvPr id="14" name="Picture 13">
            <a:extLst>
              <a:ext uri="{FF2B5EF4-FFF2-40B4-BE49-F238E27FC236}">
                <a16:creationId xmlns:a16="http://schemas.microsoft.com/office/drawing/2014/main" id="{7DF59B2E-EF50-4CDD-B887-AB0FD1B77A8F}"/>
              </a:ext>
            </a:extLst>
          </p:cNvPr>
          <p:cNvPicPr>
            <a:picLocks noChangeAspect="1"/>
          </p:cNvPicPr>
          <p:nvPr/>
        </p:nvPicPr>
        <p:blipFill rotWithShape="1">
          <a:blip r:embed="rId6"/>
          <a:srcRect l="28459" t="2314" r="55614" b="71865"/>
          <a:stretch/>
        </p:blipFill>
        <p:spPr>
          <a:xfrm>
            <a:off x="4028522" y="4087293"/>
            <a:ext cx="603024" cy="599066"/>
          </a:xfrm>
          <a:prstGeom prst="rect">
            <a:avLst/>
          </a:prstGeom>
          <a:ln w="57150" cap="sq">
            <a:solidFill>
              <a:schemeClr val="accent1"/>
            </a:solidFill>
            <a:miter lim="800000"/>
          </a:ln>
          <a:effectLst>
            <a:outerShdw blurRad="57150" dist="50800" dir="2700000" algn="tl" rotWithShape="0">
              <a:srgbClr val="000000">
                <a:alpha val="40000"/>
              </a:srgbClr>
            </a:outerShdw>
          </a:effectLst>
        </p:spPr>
      </p:pic>
      <p:sp>
        <p:nvSpPr>
          <p:cNvPr id="16" name="Rectangle 15">
            <a:extLst>
              <a:ext uri="{FF2B5EF4-FFF2-40B4-BE49-F238E27FC236}">
                <a16:creationId xmlns:a16="http://schemas.microsoft.com/office/drawing/2014/main" id="{C424F078-433E-4FB7-BDB3-83E8A05EF8E1}"/>
              </a:ext>
            </a:extLst>
          </p:cNvPr>
          <p:cNvSpPr/>
          <p:nvPr/>
        </p:nvSpPr>
        <p:spPr>
          <a:xfrm>
            <a:off x="2719140" y="2913552"/>
            <a:ext cx="325001" cy="296778"/>
          </a:xfrm>
          <a:prstGeom prst="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C95EF5DD-07F4-40C0-990B-F84EAB7475FD}"/>
              </a:ext>
            </a:extLst>
          </p:cNvPr>
          <p:cNvSpPr/>
          <p:nvPr/>
        </p:nvSpPr>
        <p:spPr>
          <a:xfrm>
            <a:off x="4969532" y="2883763"/>
            <a:ext cx="325001" cy="296778"/>
          </a:xfrm>
          <a:prstGeom prst="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Rectangle 17">
            <a:extLst>
              <a:ext uri="{FF2B5EF4-FFF2-40B4-BE49-F238E27FC236}">
                <a16:creationId xmlns:a16="http://schemas.microsoft.com/office/drawing/2014/main" id="{BB2E9166-DF6A-4AAC-9985-77DD1BE96DF5}"/>
              </a:ext>
            </a:extLst>
          </p:cNvPr>
          <p:cNvSpPr/>
          <p:nvPr/>
        </p:nvSpPr>
        <p:spPr>
          <a:xfrm>
            <a:off x="7195661" y="2896206"/>
            <a:ext cx="325001" cy="296778"/>
          </a:xfrm>
          <a:prstGeom prst="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FD929E2C-9C3A-427E-8BD8-52F1AC3DC748}"/>
              </a:ext>
            </a:extLst>
          </p:cNvPr>
          <p:cNvCxnSpPr>
            <a:cxnSpLocks/>
            <a:stCxn id="16" idx="2"/>
          </p:cNvCxnSpPr>
          <p:nvPr/>
        </p:nvCxnSpPr>
        <p:spPr>
          <a:xfrm>
            <a:off x="2881641" y="3210330"/>
            <a:ext cx="435122" cy="62735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0EAFE0D-C955-4B16-9FB0-9832C14F477B}"/>
              </a:ext>
            </a:extLst>
          </p:cNvPr>
          <p:cNvCxnSpPr>
            <a:cxnSpLocks/>
            <a:stCxn id="17" idx="2"/>
          </p:cNvCxnSpPr>
          <p:nvPr/>
        </p:nvCxnSpPr>
        <p:spPr>
          <a:xfrm flipH="1">
            <a:off x="4295100" y="3180541"/>
            <a:ext cx="836933" cy="687231"/>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813C1AC8-4477-4FC1-99FC-85F5A45EBA4E}"/>
              </a:ext>
            </a:extLst>
          </p:cNvPr>
          <p:cNvCxnSpPr>
            <a:cxnSpLocks/>
            <a:stCxn id="18" idx="2"/>
          </p:cNvCxnSpPr>
          <p:nvPr/>
        </p:nvCxnSpPr>
        <p:spPr>
          <a:xfrm flipH="1">
            <a:off x="5502750" y="3192984"/>
            <a:ext cx="1855412" cy="72475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pic>
        <p:nvPicPr>
          <p:cNvPr id="28" name="Picture 27">
            <a:extLst>
              <a:ext uri="{FF2B5EF4-FFF2-40B4-BE49-F238E27FC236}">
                <a16:creationId xmlns:a16="http://schemas.microsoft.com/office/drawing/2014/main" id="{B5BD55DC-A740-42C0-993C-89383DB49700}"/>
              </a:ext>
            </a:extLst>
          </p:cNvPr>
          <p:cNvPicPr>
            <a:picLocks noChangeAspect="1"/>
          </p:cNvPicPr>
          <p:nvPr/>
        </p:nvPicPr>
        <p:blipFill rotWithShape="1">
          <a:blip r:embed="rId6"/>
          <a:srcRect l="28938" t="29957" r="56148" b="45718"/>
          <a:stretch/>
        </p:blipFill>
        <p:spPr>
          <a:xfrm>
            <a:off x="3075713" y="4087293"/>
            <a:ext cx="603024" cy="602674"/>
          </a:xfrm>
          <a:prstGeom prst="rect">
            <a:avLst/>
          </a:prstGeom>
          <a:ln w="57150" cap="sq">
            <a:solidFill>
              <a:schemeClr val="accent1"/>
            </a:solidFill>
            <a:miter lim="800000"/>
          </a:ln>
          <a:effectLst>
            <a:outerShdw blurRad="57150" dist="50800" dir="2700000" algn="tl" rotWithShape="0">
              <a:srgbClr val="000000">
                <a:alpha val="40000"/>
              </a:srgbClr>
            </a:outerShdw>
          </a:effectLst>
        </p:spPr>
      </p:pic>
      <p:pic>
        <p:nvPicPr>
          <p:cNvPr id="31" name="Picture 30">
            <a:extLst>
              <a:ext uri="{FF2B5EF4-FFF2-40B4-BE49-F238E27FC236}">
                <a16:creationId xmlns:a16="http://schemas.microsoft.com/office/drawing/2014/main" id="{3DEB87E0-C927-450F-842E-02BF030A4D89}"/>
              </a:ext>
            </a:extLst>
          </p:cNvPr>
          <p:cNvPicPr>
            <a:picLocks noChangeAspect="1"/>
          </p:cNvPicPr>
          <p:nvPr/>
        </p:nvPicPr>
        <p:blipFill rotWithShape="1">
          <a:blip r:embed="rId6"/>
          <a:srcRect l="29072" t="57313" r="56014" b="19911"/>
          <a:stretch/>
        </p:blipFill>
        <p:spPr>
          <a:xfrm>
            <a:off x="4969532" y="4104675"/>
            <a:ext cx="603024" cy="564301"/>
          </a:xfrm>
          <a:prstGeom prst="rect">
            <a:avLst/>
          </a:prstGeom>
          <a:ln w="57150" cap="sq">
            <a:solidFill>
              <a:schemeClr val="accent1"/>
            </a:solidFill>
            <a:miter lim="800000"/>
          </a:ln>
          <a:effectLst>
            <a:outerShdw blurRad="57150" dist="50800" dir="2700000" algn="tl" rotWithShape="0">
              <a:srgbClr val="000000">
                <a:alpha val="40000"/>
              </a:srgbClr>
            </a:outerShdw>
          </a:effectLst>
        </p:spPr>
      </p:pic>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3A7A52C-557D-4579-B4CF-30F93391F052}"/>
                  </a:ext>
                </a:extLst>
              </p:cNvPr>
              <p:cNvSpPr txBox="1"/>
              <p:nvPr/>
            </p:nvSpPr>
            <p:spPr>
              <a:xfrm>
                <a:off x="2234122" y="4169542"/>
                <a:ext cx="97943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min</m:t>
                      </m:r>
                      <m:r>
                        <a:rPr lang="en-US" sz="2400" b="0" i="1" smtClean="0">
                          <a:latin typeface="Cambria Math" panose="02040503050406030204" pitchFamily="18" charset="0"/>
                        </a:rPr>
                        <m:t>⁡(    </m:t>
                      </m:r>
                    </m:oMath>
                  </m:oMathPara>
                </a14:m>
                <a:endParaRPr lang="en-US" sz="2400" dirty="0"/>
              </a:p>
            </p:txBody>
          </p:sp>
        </mc:Choice>
        <mc:Fallback xmlns="">
          <p:sp>
            <p:nvSpPr>
              <p:cNvPr id="38" name="TextBox 37">
                <a:extLst>
                  <a:ext uri="{FF2B5EF4-FFF2-40B4-BE49-F238E27FC236}">
                    <a16:creationId xmlns:a16="http://schemas.microsoft.com/office/drawing/2014/main" id="{B3A7A52C-557D-4579-B4CF-30F93391F052}"/>
                  </a:ext>
                </a:extLst>
              </p:cNvPr>
              <p:cNvSpPr txBox="1">
                <a:spLocks noRot="1" noChangeAspect="1" noMove="1" noResize="1" noEditPoints="1" noAdjustHandles="1" noChangeArrowheads="1" noChangeShapeType="1" noTextEdit="1"/>
              </p:cNvSpPr>
              <p:nvPr/>
            </p:nvSpPr>
            <p:spPr>
              <a:xfrm>
                <a:off x="2234122" y="4169542"/>
                <a:ext cx="979435" cy="369332"/>
              </a:xfrm>
              <a:prstGeom prst="rect">
                <a:avLst/>
              </a:prstGeom>
              <a:blipFill>
                <a:blip r:embed="rId7"/>
                <a:stretch>
                  <a:fillRect l="-6832" b="-32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7A7ECF13-D9AA-4B44-9E22-182413203CA8}"/>
                  </a:ext>
                </a:extLst>
              </p:cNvPr>
              <p:cNvSpPr txBox="1"/>
              <p:nvPr/>
            </p:nvSpPr>
            <p:spPr>
              <a:xfrm>
                <a:off x="3781268" y="4169542"/>
                <a:ext cx="13144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dirty="0"/>
              </a:p>
            </p:txBody>
          </p:sp>
        </mc:Choice>
        <mc:Fallback xmlns="">
          <p:sp>
            <p:nvSpPr>
              <p:cNvPr id="39" name="TextBox 38">
                <a:extLst>
                  <a:ext uri="{FF2B5EF4-FFF2-40B4-BE49-F238E27FC236}">
                    <a16:creationId xmlns:a16="http://schemas.microsoft.com/office/drawing/2014/main" id="{7A7ECF13-D9AA-4B44-9E22-182413203CA8}"/>
                  </a:ext>
                </a:extLst>
              </p:cNvPr>
              <p:cNvSpPr txBox="1">
                <a:spLocks noRot="1" noChangeAspect="1" noMove="1" noResize="1" noEditPoints="1" noAdjustHandles="1" noChangeArrowheads="1" noChangeShapeType="1" noTextEdit="1"/>
              </p:cNvSpPr>
              <p:nvPr/>
            </p:nvSpPr>
            <p:spPr>
              <a:xfrm>
                <a:off x="3781268" y="4169542"/>
                <a:ext cx="131446" cy="369332"/>
              </a:xfrm>
              <a:prstGeom prst="rect">
                <a:avLst/>
              </a:prstGeom>
              <a:blipFill>
                <a:blip r:embed="rId8"/>
                <a:stretch>
                  <a:fillRect r="-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414E1BB4-7B2A-4D65-9F64-816EA43E0C9F}"/>
                  </a:ext>
                </a:extLst>
              </p:cNvPr>
              <p:cNvSpPr txBox="1"/>
              <p:nvPr/>
            </p:nvSpPr>
            <p:spPr>
              <a:xfrm>
                <a:off x="4748879" y="4221732"/>
                <a:ext cx="13144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dirty="0"/>
              </a:p>
            </p:txBody>
          </p:sp>
        </mc:Choice>
        <mc:Fallback xmlns="">
          <p:sp>
            <p:nvSpPr>
              <p:cNvPr id="40" name="TextBox 39">
                <a:extLst>
                  <a:ext uri="{FF2B5EF4-FFF2-40B4-BE49-F238E27FC236}">
                    <a16:creationId xmlns:a16="http://schemas.microsoft.com/office/drawing/2014/main" id="{414E1BB4-7B2A-4D65-9F64-816EA43E0C9F}"/>
                  </a:ext>
                </a:extLst>
              </p:cNvPr>
              <p:cNvSpPr txBox="1">
                <a:spLocks noRot="1" noChangeAspect="1" noMove="1" noResize="1" noEditPoints="1" noAdjustHandles="1" noChangeArrowheads="1" noChangeShapeType="1" noTextEdit="1"/>
              </p:cNvSpPr>
              <p:nvPr/>
            </p:nvSpPr>
            <p:spPr>
              <a:xfrm>
                <a:off x="4748879" y="4221732"/>
                <a:ext cx="131446" cy="369332"/>
              </a:xfrm>
              <a:prstGeom prst="rect">
                <a:avLst/>
              </a:prstGeom>
              <a:blipFill>
                <a:blip r:embed="rId9"/>
                <a:stretch>
                  <a:fillRect r="-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B5EE190-1960-4202-B125-C9B2C25398A7}"/>
                  </a:ext>
                </a:extLst>
              </p:cNvPr>
              <p:cNvSpPr txBox="1"/>
              <p:nvPr/>
            </p:nvSpPr>
            <p:spPr>
              <a:xfrm>
                <a:off x="5674496" y="4169542"/>
                <a:ext cx="19717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dirty="0"/>
              </a:p>
            </p:txBody>
          </p:sp>
        </mc:Choice>
        <mc:Fallback xmlns="">
          <p:sp>
            <p:nvSpPr>
              <p:cNvPr id="41" name="TextBox 40">
                <a:extLst>
                  <a:ext uri="{FF2B5EF4-FFF2-40B4-BE49-F238E27FC236}">
                    <a16:creationId xmlns:a16="http://schemas.microsoft.com/office/drawing/2014/main" id="{AB5EE190-1960-4202-B125-C9B2C25398A7}"/>
                  </a:ext>
                </a:extLst>
              </p:cNvPr>
              <p:cNvSpPr txBox="1">
                <a:spLocks noRot="1" noChangeAspect="1" noMove="1" noResize="1" noEditPoints="1" noAdjustHandles="1" noChangeArrowheads="1" noChangeShapeType="1" noTextEdit="1"/>
              </p:cNvSpPr>
              <p:nvPr/>
            </p:nvSpPr>
            <p:spPr>
              <a:xfrm>
                <a:off x="5674496" y="4169542"/>
                <a:ext cx="197170" cy="369332"/>
              </a:xfrm>
              <a:prstGeom prst="rect">
                <a:avLst/>
              </a:prstGeom>
              <a:blipFill>
                <a:blip r:embed="rId10"/>
                <a:stretch>
                  <a:fillRect l="-56250" r="-56250" b="-32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624E9BD9-02D5-4C5A-8B21-CDF5F2CB2FC3}"/>
                  </a:ext>
                </a:extLst>
              </p:cNvPr>
              <p:cNvSpPr txBox="1"/>
              <p:nvPr/>
            </p:nvSpPr>
            <p:spPr>
              <a:xfrm>
                <a:off x="1260408" y="4173806"/>
                <a:ext cx="1017067" cy="7301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smtClean="0">
                          <a:latin typeface="Cambria Math" panose="02040503050406030204" pitchFamily="18" charset="0"/>
                        </a:rPr>
                        <m:t>b</m:t>
                      </m:r>
                      <m:r>
                        <m:rPr>
                          <m:sty m:val="p"/>
                        </m:rPr>
                        <a:rPr lang="en-US" sz="2400" b="0" i="0" smtClean="0">
                          <a:latin typeface="Cambria Math" panose="02040503050406030204" pitchFamily="18" charset="0"/>
                        </a:rPr>
                        <m:t>est</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rPr>
                        <m:t>,    </m:t>
                      </m:r>
                    </m:oMath>
                  </m:oMathPara>
                </a14:m>
                <a:endParaRPr lang="en-US" sz="2400" dirty="0"/>
              </a:p>
            </p:txBody>
          </p:sp>
        </mc:Choice>
        <mc:Fallback xmlns="">
          <p:sp>
            <p:nvSpPr>
              <p:cNvPr id="42" name="TextBox 41">
                <a:extLst>
                  <a:ext uri="{FF2B5EF4-FFF2-40B4-BE49-F238E27FC236}">
                    <a16:creationId xmlns:a16="http://schemas.microsoft.com/office/drawing/2014/main" id="{624E9BD9-02D5-4C5A-8B21-CDF5F2CB2FC3}"/>
                  </a:ext>
                </a:extLst>
              </p:cNvPr>
              <p:cNvSpPr txBox="1">
                <a:spLocks noRot="1" noChangeAspect="1" noMove="1" noResize="1" noEditPoints="1" noAdjustHandles="1" noChangeArrowheads="1" noChangeShapeType="1" noTextEdit="1"/>
              </p:cNvSpPr>
              <p:nvPr/>
            </p:nvSpPr>
            <p:spPr>
              <a:xfrm>
                <a:off x="1260408" y="4173806"/>
                <a:ext cx="1017067" cy="730136"/>
              </a:xfrm>
              <a:prstGeom prst="rect">
                <a:avLst/>
              </a:prstGeom>
              <a:blipFill>
                <a:blip r:embed="rId11"/>
                <a:stretch>
                  <a:fillRect l="-59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0DED2DC-7E3B-4EE1-9B2E-092836F01854}"/>
                  </a:ext>
                </a:extLst>
              </p:cNvPr>
              <p:cNvSpPr txBox="1"/>
              <p:nvPr/>
            </p:nvSpPr>
            <p:spPr>
              <a:xfrm>
                <a:off x="5835764" y="4173806"/>
                <a:ext cx="19717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oMath>
                  </m:oMathPara>
                </a14:m>
                <a:endParaRPr lang="en-US" sz="2400" dirty="0"/>
              </a:p>
            </p:txBody>
          </p:sp>
        </mc:Choice>
        <mc:Fallback xmlns="">
          <p:sp>
            <p:nvSpPr>
              <p:cNvPr id="43" name="TextBox 42">
                <a:extLst>
                  <a:ext uri="{FF2B5EF4-FFF2-40B4-BE49-F238E27FC236}">
                    <a16:creationId xmlns:a16="http://schemas.microsoft.com/office/drawing/2014/main" id="{90DED2DC-7E3B-4EE1-9B2E-092836F01854}"/>
                  </a:ext>
                </a:extLst>
              </p:cNvPr>
              <p:cNvSpPr txBox="1">
                <a:spLocks noRot="1" noChangeAspect="1" noMove="1" noResize="1" noEditPoints="1" noAdjustHandles="1" noChangeArrowheads="1" noChangeShapeType="1" noTextEdit="1"/>
              </p:cNvSpPr>
              <p:nvPr/>
            </p:nvSpPr>
            <p:spPr>
              <a:xfrm>
                <a:off x="5835764" y="4173806"/>
                <a:ext cx="197170" cy="369332"/>
              </a:xfrm>
              <a:prstGeom prst="rect">
                <a:avLst/>
              </a:prstGeom>
              <a:blipFill>
                <a:blip r:embed="rId12"/>
                <a:stretch>
                  <a:fillRect l="-51515" r="-54545" b="-35000"/>
                </a:stretch>
              </a:blipFill>
            </p:spPr>
            <p:txBody>
              <a:bodyPr/>
              <a:lstStyle/>
              <a:p>
                <a:r>
                  <a:rPr lang="en-US">
                    <a:noFill/>
                  </a:rPr>
                  <a:t> </a:t>
                </a:r>
              </a:p>
            </p:txBody>
          </p:sp>
        </mc:Fallback>
      </mc:AlternateContent>
      <p:sp>
        <p:nvSpPr>
          <p:cNvPr id="44" name="Arrow: Right 43">
            <a:extLst>
              <a:ext uri="{FF2B5EF4-FFF2-40B4-BE49-F238E27FC236}">
                <a16:creationId xmlns:a16="http://schemas.microsoft.com/office/drawing/2014/main" id="{40747D71-403C-48A5-8F13-DC2EC3ED523A}"/>
              </a:ext>
            </a:extLst>
          </p:cNvPr>
          <p:cNvSpPr/>
          <p:nvPr/>
        </p:nvSpPr>
        <p:spPr>
          <a:xfrm>
            <a:off x="6065317" y="4237335"/>
            <a:ext cx="479486" cy="2493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74AC6289-5EF3-424E-99A2-895B0D55813F}"/>
              </a:ext>
            </a:extLst>
          </p:cNvPr>
          <p:cNvPicPr>
            <a:picLocks noChangeAspect="1"/>
          </p:cNvPicPr>
          <p:nvPr/>
        </p:nvPicPr>
        <p:blipFill rotWithShape="1">
          <a:blip r:embed="rId6"/>
          <a:srcRect l="78339" t="26023" r="2053" b="42099"/>
          <a:stretch/>
        </p:blipFill>
        <p:spPr>
          <a:xfrm>
            <a:off x="6674017" y="3739567"/>
            <a:ext cx="1145681" cy="1141308"/>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4123956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BE01B-7E42-414F-9729-A56872D82A2F}"/>
              </a:ext>
            </a:extLst>
          </p:cNvPr>
          <p:cNvSpPr>
            <a:spLocks noGrp="1"/>
          </p:cNvSpPr>
          <p:nvPr>
            <p:ph type="title"/>
          </p:nvPr>
        </p:nvSpPr>
        <p:spPr>
          <a:xfrm>
            <a:off x="1988295" y="252907"/>
            <a:ext cx="5948140" cy="500950"/>
          </a:xfrm>
        </p:spPr>
        <p:txBody>
          <a:bodyPr/>
          <a:lstStyle/>
          <a:p>
            <a:r>
              <a:rPr lang="en-US" dirty="0"/>
              <a:t>SAMPLING EDGES</a:t>
            </a:r>
          </a:p>
        </p:txBody>
      </p:sp>
      <p:pic>
        <p:nvPicPr>
          <p:cNvPr id="4" name="Picture 2" descr="D:\bilateral-domain-mlt\sigasia14\figures\method\rslt\ours.png">
            <a:extLst>
              <a:ext uri="{FF2B5EF4-FFF2-40B4-BE49-F238E27FC236}">
                <a16:creationId xmlns:a16="http://schemas.microsoft.com/office/drawing/2014/main" id="{3EFAFBA8-1364-4A55-A5C9-A503E163FFCA}"/>
              </a:ext>
            </a:extLst>
          </p:cNvPr>
          <p:cNvPicPr>
            <a:picLocks noChangeAspect="1" noChangeArrowheads="1"/>
          </p:cNvPicPr>
          <p:nvPr/>
        </p:nvPicPr>
        <p:blipFill rotWithShape="1">
          <a:blip r:embed="rId3" cstate="print"/>
          <a:srcRect l="39564" t="24288"/>
          <a:stretch/>
        </p:blipFill>
        <p:spPr bwMode="auto">
          <a:xfrm>
            <a:off x="1093627" y="1482588"/>
            <a:ext cx="2120271" cy="2656322"/>
          </a:xfrm>
          <a:prstGeom prst="rect">
            <a:avLst/>
          </a:prstGeom>
          <a:noFill/>
        </p:spPr>
      </p:pic>
      <p:pic>
        <p:nvPicPr>
          <p:cNvPr id="5" name="Picture 3" descr="D:\bilateral-domain-mlt\sigasia14\figures\method\rslt\im2_c2.png">
            <a:extLst>
              <a:ext uri="{FF2B5EF4-FFF2-40B4-BE49-F238E27FC236}">
                <a16:creationId xmlns:a16="http://schemas.microsoft.com/office/drawing/2014/main" id="{BE0FAD05-6889-4C0B-BF0B-14188452CFB5}"/>
              </a:ext>
            </a:extLst>
          </p:cNvPr>
          <p:cNvPicPr>
            <a:picLocks noChangeAspect="1" noChangeArrowheads="1"/>
          </p:cNvPicPr>
          <p:nvPr/>
        </p:nvPicPr>
        <p:blipFill>
          <a:blip r:embed="rId4" cstate="print">
            <a:lum/>
          </a:blip>
          <a:srcRect/>
          <a:stretch>
            <a:fillRect/>
          </a:stretch>
        </p:blipFill>
        <p:spPr bwMode="auto">
          <a:xfrm>
            <a:off x="6305078" y="1553788"/>
            <a:ext cx="1697945" cy="1697945"/>
          </a:xfrm>
          <a:prstGeom prst="rect">
            <a:avLst/>
          </a:prstGeom>
          <a:noFill/>
        </p:spPr>
      </p:pic>
      <p:pic>
        <p:nvPicPr>
          <p:cNvPr id="6" name="Picture 4" descr="D:\bilateral-domain-mlt\sigasia14\figures\method\rslt\im1_c2.png">
            <a:extLst>
              <a:ext uri="{FF2B5EF4-FFF2-40B4-BE49-F238E27FC236}">
                <a16:creationId xmlns:a16="http://schemas.microsoft.com/office/drawing/2014/main" id="{4F432425-C84C-4D94-87AF-4F540A296B58}"/>
              </a:ext>
            </a:extLst>
          </p:cNvPr>
          <p:cNvPicPr>
            <a:picLocks noChangeAspect="1" noChangeArrowheads="1"/>
          </p:cNvPicPr>
          <p:nvPr/>
        </p:nvPicPr>
        <p:blipFill>
          <a:blip r:embed="rId5" cstate="print">
            <a:lum/>
          </a:blip>
          <a:srcRect/>
          <a:stretch>
            <a:fillRect/>
          </a:stretch>
        </p:blipFill>
        <p:spPr bwMode="auto">
          <a:xfrm>
            <a:off x="3791704" y="1553788"/>
            <a:ext cx="1697945" cy="1697945"/>
          </a:xfrm>
          <a:prstGeom prst="rect">
            <a:avLst/>
          </a:prstGeom>
          <a:noFill/>
        </p:spPr>
      </p:pic>
      <p:sp>
        <p:nvSpPr>
          <p:cNvPr id="11" name="Content Placeholder 1">
            <a:extLst>
              <a:ext uri="{FF2B5EF4-FFF2-40B4-BE49-F238E27FC236}">
                <a16:creationId xmlns:a16="http://schemas.microsoft.com/office/drawing/2014/main" id="{77D54F93-B68D-4D18-9D2A-E79A7CF23CF0}"/>
              </a:ext>
            </a:extLst>
          </p:cNvPr>
          <p:cNvSpPr txBox="1">
            <a:spLocks/>
          </p:cNvSpPr>
          <p:nvPr/>
        </p:nvSpPr>
        <p:spPr>
          <a:xfrm>
            <a:off x="3451170" y="3257045"/>
            <a:ext cx="2379012" cy="93215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t>Contiguous kernels</a:t>
            </a:r>
            <a:endParaRPr lang="en-US" sz="2400" dirty="0"/>
          </a:p>
        </p:txBody>
      </p:sp>
      <p:sp>
        <p:nvSpPr>
          <p:cNvPr id="12" name="Content Placeholder 1">
            <a:extLst>
              <a:ext uri="{FF2B5EF4-FFF2-40B4-BE49-F238E27FC236}">
                <a16:creationId xmlns:a16="http://schemas.microsoft.com/office/drawing/2014/main" id="{76788363-9598-48E7-9ADE-D3C34726C331}"/>
              </a:ext>
            </a:extLst>
          </p:cNvPr>
          <p:cNvSpPr txBox="1">
            <a:spLocks/>
          </p:cNvSpPr>
          <p:nvPr/>
        </p:nvSpPr>
        <p:spPr>
          <a:xfrm>
            <a:off x="6023770" y="3251733"/>
            <a:ext cx="2379012" cy="932153"/>
          </a:xfrm>
          <a:prstGeom prst="rect">
            <a:avLst/>
          </a:prstGeom>
        </p:spPr>
        <p:txBody>
          <a:bodyPr vert="horz" lIns="91440" tIns="45720" rIns="91440" bIns="45720" rtlCol="0">
            <a:normAutofit fontScale="925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t>Non-contiguous kernels</a:t>
            </a:r>
            <a:endParaRPr lang="en-US" sz="2400" dirty="0"/>
          </a:p>
        </p:txBody>
      </p:sp>
    </p:spTree>
    <p:extLst>
      <p:ext uri="{BB962C8B-B14F-4D97-AF65-F5344CB8AC3E}">
        <p14:creationId xmlns:p14="http://schemas.microsoft.com/office/powerpoint/2010/main" val="1816134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50D41A9-4830-4146-847E-E5C7CCAC8AA2}"/>
              </a:ext>
            </a:extLst>
          </p:cNvPr>
          <p:cNvSpPr>
            <a:spLocks noGrp="1"/>
          </p:cNvSpPr>
          <p:nvPr>
            <p:ph type="body" sz="quarter" idx="10"/>
          </p:nvPr>
        </p:nvSpPr>
        <p:spPr/>
        <p:txBody>
          <a:bodyPr/>
          <a:lstStyle/>
          <a:p>
            <a:r>
              <a:rPr lang="en-US" dirty="0"/>
              <a:t>Advanced Sampling</a:t>
            </a:r>
            <a:endParaRPr lang="en-GB" dirty="0"/>
          </a:p>
        </p:txBody>
      </p:sp>
    </p:spTree>
    <p:extLst>
      <p:ext uri="{BB962C8B-B14F-4D97-AF65-F5344CB8AC3E}">
        <p14:creationId xmlns:p14="http://schemas.microsoft.com/office/powerpoint/2010/main" val="254272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F67665-B8D0-4E5C-819F-B8EDD786195F}"/>
              </a:ext>
            </a:extLst>
          </p:cNvPr>
          <p:cNvSpPr>
            <a:spLocks noGrp="1"/>
          </p:cNvSpPr>
          <p:nvPr>
            <p:ph type="title"/>
          </p:nvPr>
        </p:nvSpPr>
        <p:spPr>
          <a:xfrm>
            <a:off x="1988295" y="252907"/>
            <a:ext cx="5948140" cy="500950"/>
          </a:xfrm>
        </p:spPr>
        <p:txBody>
          <a:bodyPr/>
          <a:lstStyle/>
          <a:p>
            <a:r>
              <a:rPr lang="en-US" dirty="0"/>
              <a:t>Adaptive Sampling</a:t>
            </a:r>
          </a:p>
        </p:txBody>
      </p:sp>
      <p:pic>
        <p:nvPicPr>
          <p:cNvPr id="4" name="Picture 3">
            <a:extLst>
              <a:ext uri="{FF2B5EF4-FFF2-40B4-BE49-F238E27FC236}">
                <a16:creationId xmlns:a16="http://schemas.microsoft.com/office/drawing/2014/main" id="{ECE48A5C-8E9A-4BE5-BED2-FF7D8A6229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286" y="1578524"/>
            <a:ext cx="4170269" cy="2345775"/>
          </a:xfrm>
          <a:prstGeom prst="rect">
            <a:avLst/>
          </a:prstGeom>
        </p:spPr>
      </p:pic>
      <p:pic>
        <p:nvPicPr>
          <p:cNvPr id="5" name="Picture 4">
            <a:extLst>
              <a:ext uri="{FF2B5EF4-FFF2-40B4-BE49-F238E27FC236}">
                <a16:creationId xmlns:a16="http://schemas.microsoft.com/office/drawing/2014/main" id="{42F03628-86CB-4BF8-A2B3-12570BEFD3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6800" y="1578524"/>
            <a:ext cx="4170269" cy="2345775"/>
          </a:xfrm>
          <a:prstGeom prst="rect">
            <a:avLst/>
          </a:prstGeom>
        </p:spPr>
      </p:pic>
      <p:sp>
        <p:nvSpPr>
          <p:cNvPr id="7" name="Content Placeholder 1">
            <a:extLst>
              <a:ext uri="{FF2B5EF4-FFF2-40B4-BE49-F238E27FC236}">
                <a16:creationId xmlns:a16="http://schemas.microsoft.com/office/drawing/2014/main" id="{C6A98062-82FE-4457-9E4C-E39E63DA1233}"/>
              </a:ext>
            </a:extLst>
          </p:cNvPr>
          <p:cNvSpPr txBox="1">
            <a:spLocks/>
          </p:cNvSpPr>
          <p:nvPr/>
        </p:nvSpPr>
        <p:spPr>
          <a:xfrm>
            <a:off x="1214914" y="1112447"/>
            <a:ext cx="2379012" cy="93215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t>Primal</a:t>
            </a:r>
            <a:endParaRPr lang="en-US" sz="2400" dirty="0"/>
          </a:p>
        </p:txBody>
      </p:sp>
      <p:sp>
        <p:nvSpPr>
          <p:cNvPr id="8" name="Content Placeholder 1">
            <a:extLst>
              <a:ext uri="{FF2B5EF4-FFF2-40B4-BE49-F238E27FC236}">
                <a16:creationId xmlns:a16="http://schemas.microsoft.com/office/drawing/2014/main" id="{8521E881-3F12-4A8C-9A8E-4DEAE88E8D66}"/>
              </a:ext>
            </a:extLst>
          </p:cNvPr>
          <p:cNvSpPr txBox="1">
            <a:spLocks/>
          </p:cNvSpPr>
          <p:nvPr/>
        </p:nvSpPr>
        <p:spPr>
          <a:xfrm>
            <a:off x="5542428" y="1112447"/>
            <a:ext cx="2379012" cy="93215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t>Gradients</a:t>
            </a:r>
            <a:endParaRPr lang="en-US" sz="2400" dirty="0"/>
          </a:p>
        </p:txBody>
      </p:sp>
      <p:sp>
        <p:nvSpPr>
          <p:cNvPr id="9" name="Content Placeholder 1">
            <a:extLst>
              <a:ext uri="{FF2B5EF4-FFF2-40B4-BE49-F238E27FC236}">
                <a16:creationId xmlns:a16="http://schemas.microsoft.com/office/drawing/2014/main" id="{B7061D89-D6C2-4C27-B2F2-ED12161C3403}"/>
              </a:ext>
            </a:extLst>
          </p:cNvPr>
          <p:cNvSpPr txBox="1">
            <a:spLocks/>
          </p:cNvSpPr>
          <p:nvPr/>
        </p:nvSpPr>
        <p:spPr>
          <a:xfrm>
            <a:off x="359229" y="3964505"/>
            <a:ext cx="4130326" cy="93215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endParaRPr lang="en-US" sz="2400" dirty="0"/>
          </a:p>
        </p:txBody>
      </p:sp>
      <p:sp>
        <p:nvSpPr>
          <p:cNvPr id="10" name="Content Placeholder 1">
            <a:extLst>
              <a:ext uri="{FF2B5EF4-FFF2-40B4-BE49-F238E27FC236}">
                <a16:creationId xmlns:a16="http://schemas.microsoft.com/office/drawing/2014/main" id="{D9A66D5F-2674-4F83-BC1F-FFFB66058ABB}"/>
              </a:ext>
            </a:extLst>
          </p:cNvPr>
          <p:cNvSpPr txBox="1">
            <a:spLocks/>
          </p:cNvSpPr>
          <p:nvPr/>
        </p:nvSpPr>
        <p:spPr>
          <a:xfrm>
            <a:off x="4646799" y="3964504"/>
            <a:ext cx="4170269" cy="93215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endParaRPr lang="en-US" sz="2400" dirty="0"/>
          </a:p>
        </p:txBody>
      </p:sp>
      <p:sp>
        <p:nvSpPr>
          <p:cNvPr id="11" name="Rectangle 10">
            <a:extLst>
              <a:ext uri="{FF2B5EF4-FFF2-40B4-BE49-F238E27FC236}">
                <a16:creationId xmlns:a16="http://schemas.microsoft.com/office/drawing/2014/main" id="{3150B30F-0AB8-4290-9673-14BD8D7E52B8}"/>
              </a:ext>
            </a:extLst>
          </p:cNvPr>
          <p:cNvSpPr/>
          <p:nvPr/>
        </p:nvSpPr>
        <p:spPr>
          <a:xfrm>
            <a:off x="4587401" y="1157773"/>
            <a:ext cx="4289899" cy="3800670"/>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4143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arge room&#10;&#10;Description generated with very high confidence">
            <a:extLst>
              <a:ext uri="{FF2B5EF4-FFF2-40B4-BE49-F238E27FC236}">
                <a16:creationId xmlns:a16="http://schemas.microsoft.com/office/drawing/2014/main" id="{14626DC9-0338-4D2E-808D-A6BDC4A5752C}"/>
              </a:ext>
            </a:extLst>
          </p:cNvPr>
          <p:cNvPicPr>
            <a:picLocks noChangeAspect="1"/>
          </p:cNvPicPr>
          <p:nvPr/>
        </p:nvPicPr>
        <p:blipFill>
          <a:blip r:embed="rId3"/>
          <a:stretch>
            <a:fillRect/>
          </a:stretch>
        </p:blipFill>
        <p:spPr>
          <a:xfrm>
            <a:off x="245595" y="1571918"/>
            <a:ext cx="4287559" cy="2411752"/>
          </a:xfrm>
          <a:prstGeom prst="rect">
            <a:avLst/>
          </a:prstGeom>
        </p:spPr>
      </p:pic>
      <p:pic>
        <p:nvPicPr>
          <p:cNvPr id="13" name="Picture 12" descr="A room with white walls&#10;&#10;Description generated with very high confidence">
            <a:extLst>
              <a:ext uri="{FF2B5EF4-FFF2-40B4-BE49-F238E27FC236}">
                <a16:creationId xmlns:a16="http://schemas.microsoft.com/office/drawing/2014/main" id="{6AF46D0E-EFA1-44A5-B0A6-8239811B5EA7}"/>
              </a:ext>
            </a:extLst>
          </p:cNvPr>
          <p:cNvPicPr>
            <a:picLocks noChangeAspect="1"/>
          </p:cNvPicPr>
          <p:nvPr/>
        </p:nvPicPr>
        <p:blipFill>
          <a:blip r:embed="rId4"/>
          <a:stretch>
            <a:fillRect/>
          </a:stretch>
        </p:blipFill>
        <p:spPr>
          <a:xfrm>
            <a:off x="4610846" y="1571918"/>
            <a:ext cx="4287559" cy="2411752"/>
          </a:xfrm>
          <a:prstGeom prst="rect">
            <a:avLst/>
          </a:prstGeom>
        </p:spPr>
      </p:pic>
      <p:sp>
        <p:nvSpPr>
          <p:cNvPr id="3" name="Title 2">
            <a:extLst>
              <a:ext uri="{FF2B5EF4-FFF2-40B4-BE49-F238E27FC236}">
                <a16:creationId xmlns:a16="http://schemas.microsoft.com/office/drawing/2014/main" id="{A033D981-11E2-4B66-AF12-34F45ED356FA}"/>
              </a:ext>
            </a:extLst>
          </p:cNvPr>
          <p:cNvSpPr>
            <a:spLocks noGrp="1"/>
          </p:cNvSpPr>
          <p:nvPr>
            <p:ph type="title"/>
          </p:nvPr>
        </p:nvSpPr>
        <p:spPr>
          <a:xfrm>
            <a:off x="1988295" y="252907"/>
            <a:ext cx="5948140" cy="500950"/>
          </a:xfrm>
        </p:spPr>
        <p:txBody>
          <a:bodyPr/>
          <a:lstStyle/>
          <a:p>
            <a:r>
              <a:rPr lang="en-US" dirty="0"/>
              <a:t>ADAPTIVE GRADIENT-DOMAIN </a:t>
            </a:r>
            <a:br>
              <a:rPr lang="en-US" dirty="0"/>
            </a:br>
            <a:r>
              <a:rPr lang="en-US" dirty="0"/>
              <a:t>PATH TRACING</a:t>
            </a:r>
          </a:p>
        </p:txBody>
      </p:sp>
      <p:sp>
        <p:nvSpPr>
          <p:cNvPr id="5" name="Content Placeholder 1">
            <a:extLst>
              <a:ext uri="{FF2B5EF4-FFF2-40B4-BE49-F238E27FC236}">
                <a16:creationId xmlns:a16="http://schemas.microsoft.com/office/drawing/2014/main" id="{68CE6990-3E1F-4327-934A-4857A74D64D7}"/>
              </a:ext>
            </a:extLst>
          </p:cNvPr>
          <p:cNvSpPr txBox="1">
            <a:spLocks/>
          </p:cNvSpPr>
          <p:nvPr/>
        </p:nvSpPr>
        <p:spPr>
          <a:xfrm>
            <a:off x="581150" y="4105427"/>
            <a:ext cx="3490249" cy="624624"/>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Uniform sampling</a:t>
            </a:r>
          </a:p>
        </p:txBody>
      </p:sp>
      <p:sp>
        <p:nvSpPr>
          <p:cNvPr id="7" name="Content Placeholder 1">
            <a:extLst>
              <a:ext uri="{FF2B5EF4-FFF2-40B4-BE49-F238E27FC236}">
                <a16:creationId xmlns:a16="http://schemas.microsoft.com/office/drawing/2014/main" id="{75D196BA-73FF-40C2-BC49-CD0D37AC4CBC}"/>
              </a:ext>
            </a:extLst>
          </p:cNvPr>
          <p:cNvSpPr txBox="1">
            <a:spLocks/>
          </p:cNvSpPr>
          <p:nvPr/>
        </p:nvSpPr>
        <p:spPr>
          <a:xfrm>
            <a:off x="4610846" y="4105426"/>
            <a:ext cx="4244683" cy="92377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Adaptive sampling</a:t>
            </a:r>
          </a:p>
        </p:txBody>
      </p:sp>
    </p:spTree>
    <p:extLst>
      <p:ext uri="{BB962C8B-B14F-4D97-AF65-F5344CB8AC3E}">
        <p14:creationId xmlns:p14="http://schemas.microsoft.com/office/powerpoint/2010/main" val="1714411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33D981-11E2-4B66-AF12-34F45ED356FA}"/>
              </a:ext>
            </a:extLst>
          </p:cNvPr>
          <p:cNvSpPr>
            <a:spLocks noGrp="1"/>
          </p:cNvSpPr>
          <p:nvPr>
            <p:ph type="title"/>
          </p:nvPr>
        </p:nvSpPr>
        <p:spPr>
          <a:xfrm>
            <a:off x="1988295" y="252907"/>
            <a:ext cx="5948140" cy="500950"/>
          </a:xfrm>
        </p:spPr>
        <p:txBody>
          <a:bodyPr/>
          <a:lstStyle/>
          <a:p>
            <a:r>
              <a:rPr lang="en-US" dirty="0"/>
              <a:t>ADAPTIVE GRADIENT-DOMAIN </a:t>
            </a:r>
            <a:br>
              <a:rPr lang="en-US" dirty="0"/>
            </a:br>
            <a:r>
              <a:rPr lang="en-US" dirty="0"/>
              <a:t>PATH TRACING</a:t>
            </a:r>
          </a:p>
        </p:txBody>
      </p:sp>
      <p:sp>
        <p:nvSpPr>
          <p:cNvPr id="5" name="Content Placeholder 1">
            <a:extLst>
              <a:ext uri="{FF2B5EF4-FFF2-40B4-BE49-F238E27FC236}">
                <a16:creationId xmlns:a16="http://schemas.microsoft.com/office/drawing/2014/main" id="{68CE6990-3E1F-4327-934A-4857A74D64D7}"/>
              </a:ext>
            </a:extLst>
          </p:cNvPr>
          <p:cNvSpPr txBox="1">
            <a:spLocks/>
          </p:cNvSpPr>
          <p:nvPr/>
        </p:nvSpPr>
        <p:spPr>
          <a:xfrm>
            <a:off x="581150" y="4105427"/>
            <a:ext cx="3490249" cy="624624"/>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Uniform sampling</a:t>
            </a:r>
          </a:p>
        </p:txBody>
      </p:sp>
      <p:sp>
        <p:nvSpPr>
          <p:cNvPr id="7" name="Content Placeholder 1">
            <a:extLst>
              <a:ext uri="{FF2B5EF4-FFF2-40B4-BE49-F238E27FC236}">
                <a16:creationId xmlns:a16="http://schemas.microsoft.com/office/drawing/2014/main" id="{75D196BA-73FF-40C2-BC49-CD0D37AC4CBC}"/>
              </a:ext>
            </a:extLst>
          </p:cNvPr>
          <p:cNvSpPr txBox="1">
            <a:spLocks/>
          </p:cNvSpPr>
          <p:nvPr/>
        </p:nvSpPr>
        <p:spPr>
          <a:xfrm>
            <a:off x="4610846" y="4105426"/>
            <a:ext cx="4244683" cy="92377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Adaptive sampling</a:t>
            </a:r>
          </a:p>
        </p:txBody>
      </p:sp>
      <p:pic>
        <p:nvPicPr>
          <p:cNvPr id="10" name="Picture 9" descr="A room with white walls&#10;&#10;Description generated with very high confidence">
            <a:extLst>
              <a:ext uri="{FF2B5EF4-FFF2-40B4-BE49-F238E27FC236}">
                <a16:creationId xmlns:a16="http://schemas.microsoft.com/office/drawing/2014/main" id="{A1D321BE-89A1-4B71-8927-1CC8D4E8112C}"/>
              </a:ext>
            </a:extLst>
          </p:cNvPr>
          <p:cNvPicPr>
            <a:picLocks noChangeAspect="1"/>
          </p:cNvPicPr>
          <p:nvPr/>
        </p:nvPicPr>
        <p:blipFill>
          <a:blip r:embed="rId3"/>
          <a:srcRect l="42984" t="69372" r="40276" b="13888"/>
          <a:stretch>
            <a:fillRect/>
          </a:stretch>
        </p:blipFill>
        <p:spPr>
          <a:xfrm>
            <a:off x="4610846" y="1563696"/>
            <a:ext cx="4302168" cy="2419974"/>
          </a:xfrm>
          <a:custGeom>
            <a:avLst/>
            <a:gdLst>
              <a:gd name="connsiteX0" fmla="*/ 0 w 717730"/>
              <a:gd name="connsiteY0" fmla="*/ 0 h 403724"/>
              <a:gd name="connsiteX1" fmla="*/ 717730 w 717730"/>
              <a:gd name="connsiteY1" fmla="*/ 0 h 403724"/>
              <a:gd name="connsiteX2" fmla="*/ 717730 w 717730"/>
              <a:gd name="connsiteY2" fmla="*/ 403724 h 403724"/>
              <a:gd name="connsiteX3" fmla="*/ 0 w 717730"/>
              <a:gd name="connsiteY3" fmla="*/ 403724 h 403724"/>
            </a:gdLst>
            <a:ahLst/>
            <a:cxnLst>
              <a:cxn ang="0">
                <a:pos x="connsiteX0" y="connsiteY0"/>
              </a:cxn>
              <a:cxn ang="0">
                <a:pos x="connsiteX1" y="connsiteY1"/>
              </a:cxn>
              <a:cxn ang="0">
                <a:pos x="connsiteX2" y="connsiteY2"/>
              </a:cxn>
              <a:cxn ang="0">
                <a:pos x="connsiteX3" y="connsiteY3"/>
              </a:cxn>
            </a:cxnLst>
            <a:rect l="l" t="t" r="r" b="b"/>
            <a:pathLst>
              <a:path w="717730" h="403724">
                <a:moveTo>
                  <a:pt x="0" y="0"/>
                </a:moveTo>
                <a:lnTo>
                  <a:pt x="717730" y="0"/>
                </a:lnTo>
                <a:lnTo>
                  <a:pt x="717730" y="403724"/>
                </a:lnTo>
                <a:lnTo>
                  <a:pt x="0" y="403724"/>
                </a:lnTo>
                <a:close/>
              </a:path>
            </a:pathLst>
          </a:custGeom>
        </p:spPr>
      </p:pic>
      <p:pic>
        <p:nvPicPr>
          <p:cNvPr id="11" name="Picture 10" descr="A large room&#10;&#10;Description generated with very high confidence">
            <a:extLst>
              <a:ext uri="{FF2B5EF4-FFF2-40B4-BE49-F238E27FC236}">
                <a16:creationId xmlns:a16="http://schemas.microsoft.com/office/drawing/2014/main" id="{4F6FE733-6FE1-4766-9332-A4CAC85B94BC}"/>
              </a:ext>
            </a:extLst>
          </p:cNvPr>
          <p:cNvPicPr>
            <a:picLocks noChangeAspect="1"/>
          </p:cNvPicPr>
          <p:nvPr/>
        </p:nvPicPr>
        <p:blipFill>
          <a:blip r:embed="rId4"/>
          <a:srcRect l="42931" t="69372" r="40330" b="13888"/>
          <a:stretch>
            <a:fillRect/>
          </a:stretch>
        </p:blipFill>
        <p:spPr>
          <a:xfrm>
            <a:off x="246813" y="1563696"/>
            <a:ext cx="4302167" cy="2419974"/>
          </a:xfrm>
          <a:custGeom>
            <a:avLst/>
            <a:gdLst>
              <a:gd name="connsiteX0" fmla="*/ 0 w 717730"/>
              <a:gd name="connsiteY0" fmla="*/ 0 h 403724"/>
              <a:gd name="connsiteX1" fmla="*/ 717730 w 717730"/>
              <a:gd name="connsiteY1" fmla="*/ 0 h 403724"/>
              <a:gd name="connsiteX2" fmla="*/ 717730 w 717730"/>
              <a:gd name="connsiteY2" fmla="*/ 403724 h 403724"/>
              <a:gd name="connsiteX3" fmla="*/ 0 w 717730"/>
              <a:gd name="connsiteY3" fmla="*/ 403724 h 403724"/>
            </a:gdLst>
            <a:ahLst/>
            <a:cxnLst>
              <a:cxn ang="0">
                <a:pos x="connsiteX0" y="connsiteY0"/>
              </a:cxn>
              <a:cxn ang="0">
                <a:pos x="connsiteX1" y="connsiteY1"/>
              </a:cxn>
              <a:cxn ang="0">
                <a:pos x="connsiteX2" y="connsiteY2"/>
              </a:cxn>
              <a:cxn ang="0">
                <a:pos x="connsiteX3" y="connsiteY3"/>
              </a:cxn>
            </a:cxnLst>
            <a:rect l="l" t="t" r="r" b="b"/>
            <a:pathLst>
              <a:path w="717730" h="403724">
                <a:moveTo>
                  <a:pt x="0" y="0"/>
                </a:moveTo>
                <a:lnTo>
                  <a:pt x="717730" y="0"/>
                </a:lnTo>
                <a:lnTo>
                  <a:pt x="717730" y="403724"/>
                </a:lnTo>
                <a:lnTo>
                  <a:pt x="0" y="403724"/>
                </a:lnTo>
                <a:close/>
              </a:path>
            </a:pathLst>
          </a:custGeom>
        </p:spPr>
      </p:pic>
    </p:spTree>
    <p:extLst>
      <p:ext uri="{BB962C8B-B14F-4D97-AF65-F5344CB8AC3E}">
        <p14:creationId xmlns:p14="http://schemas.microsoft.com/office/powerpoint/2010/main" val="2098514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9CF3CB6B-5B2E-4EF7-B438-DDA7C8E597AC}"/>
              </a:ext>
            </a:extLst>
          </p:cNvPr>
          <p:cNvGrpSpPr/>
          <p:nvPr/>
        </p:nvGrpSpPr>
        <p:grpSpPr>
          <a:xfrm>
            <a:off x="1192709" y="823428"/>
            <a:ext cx="5010313" cy="4250497"/>
            <a:chOff x="1718167" y="258812"/>
            <a:chExt cx="5757872" cy="4884688"/>
          </a:xfrm>
        </p:grpSpPr>
        <p:cxnSp>
          <p:nvCxnSpPr>
            <p:cNvPr id="24" name="직선 화살표 연결선 68">
              <a:extLst>
                <a:ext uri="{FF2B5EF4-FFF2-40B4-BE49-F238E27FC236}">
                  <a16:creationId xmlns:a16="http://schemas.microsoft.com/office/drawing/2014/main" id="{0676FA5F-7FCD-440C-9B19-659C76FCAC43}"/>
                </a:ext>
              </a:extLst>
            </p:cNvPr>
            <p:cNvCxnSpPr>
              <a:stCxn id="26" idx="2"/>
              <a:endCxn id="29" idx="0"/>
            </p:cNvCxnSpPr>
            <p:nvPr/>
          </p:nvCxnSpPr>
          <p:spPr>
            <a:xfrm flipH="1">
              <a:off x="5670388" y="3426092"/>
              <a:ext cx="1500" cy="46137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6" name="모서리가 둥근 직사각형 70">
              <a:extLst>
                <a:ext uri="{FF2B5EF4-FFF2-40B4-BE49-F238E27FC236}">
                  <a16:creationId xmlns:a16="http://schemas.microsoft.com/office/drawing/2014/main" id="{6B0A6679-1557-40E6-AC39-E37B4EBFDBEE}"/>
                </a:ext>
              </a:extLst>
            </p:cNvPr>
            <p:cNvSpPr/>
            <p:nvPr/>
          </p:nvSpPr>
          <p:spPr>
            <a:xfrm>
              <a:off x="3993245" y="2637912"/>
              <a:ext cx="3357286" cy="78818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dirty="0">
                  <a:solidFill>
                    <a:schemeClr val="tx1"/>
                  </a:solidFill>
                </a:rPr>
                <a:t>Local regression based </a:t>
              </a:r>
            </a:p>
            <a:p>
              <a:pPr algn="ctr"/>
              <a:r>
                <a:rPr lang="en-US" altLang="ko-KR" sz="2000" dirty="0">
                  <a:solidFill>
                    <a:schemeClr val="tx1"/>
                  </a:solidFill>
                </a:rPr>
                <a:t>reconstruction</a:t>
              </a:r>
              <a:endParaRPr lang="ko-KR" altLang="en-US" sz="2000" dirty="0">
                <a:solidFill>
                  <a:schemeClr val="tx1"/>
                </a:solidFill>
              </a:endParaRPr>
            </a:p>
          </p:txBody>
        </p:sp>
        <p:sp>
          <p:nvSpPr>
            <p:cNvPr id="27" name="TextBox 26">
              <a:extLst>
                <a:ext uri="{FF2B5EF4-FFF2-40B4-BE49-F238E27FC236}">
                  <a16:creationId xmlns:a16="http://schemas.microsoft.com/office/drawing/2014/main" id="{19958712-E518-4879-B2AF-73A90AAE633D}"/>
                </a:ext>
              </a:extLst>
            </p:cNvPr>
            <p:cNvSpPr txBox="1"/>
            <p:nvPr/>
          </p:nvSpPr>
          <p:spPr>
            <a:xfrm>
              <a:off x="5670389" y="3446763"/>
              <a:ext cx="604876" cy="369332"/>
            </a:xfrm>
            <a:prstGeom prst="rect">
              <a:avLst/>
            </a:prstGeom>
            <a:noFill/>
          </p:spPr>
          <p:txBody>
            <a:bodyPr wrap="square" rtlCol="0">
              <a:spAutoFit/>
            </a:bodyPr>
            <a:lstStyle/>
            <a:p>
              <a:pPr algn="ctr"/>
              <a:r>
                <a:rPr lang="en-US" altLang="ko-KR" dirty="0"/>
                <a:t> </a:t>
              </a:r>
              <a:endParaRPr lang="ko-KR" altLang="en-US" dirty="0"/>
            </a:p>
          </p:txBody>
        </p:sp>
        <p:grpSp>
          <p:nvGrpSpPr>
            <p:cNvPr id="28" name="그룹 73">
              <a:extLst>
                <a:ext uri="{FF2B5EF4-FFF2-40B4-BE49-F238E27FC236}">
                  <a16:creationId xmlns:a16="http://schemas.microsoft.com/office/drawing/2014/main" id="{B56C8AE9-276F-48AC-AB5F-61BF8BF15EF5}"/>
                </a:ext>
              </a:extLst>
            </p:cNvPr>
            <p:cNvGrpSpPr/>
            <p:nvPr/>
          </p:nvGrpSpPr>
          <p:grpSpPr>
            <a:xfrm>
              <a:off x="4750233" y="3887466"/>
              <a:ext cx="1840311" cy="1256034"/>
              <a:chOff x="9300834" y="2673291"/>
              <a:chExt cx="2418976" cy="1650980"/>
            </a:xfrm>
          </p:grpSpPr>
          <p:pic>
            <p:nvPicPr>
              <p:cNvPr id="29" name="그림 74">
                <a:extLst>
                  <a:ext uri="{FF2B5EF4-FFF2-40B4-BE49-F238E27FC236}">
                    <a16:creationId xmlns:a16="http://schemas.microsoft.com/office/drawing/2014/main" id="{8394FBF7-4F1C-4FC8-9D74-A6BE8D72899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495127" y="2673291"/>
                <a:ext cx="2030390" cy="1142094"/>
              </a:xfrm>
              <a:prstGeom prst="rect">
                <a:avLst/>
              </a:prstGeom>
            </p:spPr>
          </p:pic>
          <p:sp>
            <p:nvSpPr>
              <p:cNvPr id="30" name="TextBox 29">
                <a:extLst>
                  <a:ext uri="{FF2B5EF4-FFF2-40B4-BE49-F238E27FC236}">
                    <a16:creationId xmlns:a16="http://schemas.microsoft.com/office/drawing/2014/main" id="{7AD2D9BE-611E-4C89-8509-979711A29959}"/>
                  </a:ext>
                </a:extLst>
              </p:cNvPr>
              <p:cNvSpPr txBox="1"/>
              <p:nvPr/>
            </p:nvSpPr>
            <p:spPr>
              <a:xfrm>
                <a:off x="9300834" y="3838807"/>
                <a:ext cx="2418976" cy="485464"/>
              </a:xfrm>
              <a:prstGeom prst="rect">
                <a:avLst/>
              </a:prstGeom>
              <a:noFill/>
            </p:spPr>
            <p:txBody>
              <a:bodyPr wrap="square" rtlCol="0">
                <a:spAutoFit/>
              </a:bodyPr>
              <a:lstStyle/>
              <a:p>
                <a:pPr algn="ctr"/>
                <a:r>
                  <a:rPr lang="en-US" altLang="ko-KR" dirty="0"/>
                  <a:t>Final output</a:t>
                </a:r>
                <a:endParaRPr lang="ko-KR" altLang="en-US" dirty="0"/>
              </a:p>
            </p:txBody>
          </p:sp>
        </p:grpSp>
        <p:cxnSp>
          <p:nvCxnSpPr>
            <p:cNvPr id="31" name="직선 화살표 연결선 76">
              <a:extLst>
                <a:ext uri="{FF2B5EF4-FFF2-40B4-BE49-F238E27FC236}">
                  <a16:creationId xmlns:a16="http://schemas.microsoft.com/office/drawing/2014/main" id="{01EF8540-EB07-4FBE-8F28-D039A268DD32}"/>
                </a:ext>
              </a:extLst>
            </p:cNvPr>
            <p:cNvCxnSpPr>
              <a:cxnSpLocks/>
            </p:cNvCxnSpPr>
            <p:nvPr/>
          </p:nvCxnSpPr>
          <p:spPr>
            <a:xfrm>
              <a:off x="5671888" y="639500"/>
              <a:ext cx="0" cy="38762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2" name="꺾인 연결선 79">
              <a:extLst>
                <a:ext uri="{FF2B5EF4-FFF2-40B4-BE49-F238E27FC236}">
                  <a16:creationId xmlns:a16="http://schemas.microsoft.com/office/drawing/2014/main" id="{B57BDD4B-B70E-4435-9128-0ED297D0C91B}"/>
                </a:ext>
              </a:extLst>
            </p:cNvPr>
            <p:cNvCxnSpPr>
              <a:cxnSpLocks/>
            </p:cNvCxnSpPr>
            <p:nvPr/>
          </p:nvCxnSpPr>
          <p:spPr>
            <a:xfrm rot="10800000">
              <a:off x="2577875" y="3291614"/>
              <a:ext cx="3092515" cy="341730"/>
            </a:xfrm>
            <a:prstGeom prst="bentConnector2">
              <a:avLst/>
            </a:prstGeom>
            <a:ln w="19050">
              <a:tailEnd type="triangle"/>
            </a:ln>
          </p:spPr>
          <p:style>
            <a:lnRef idx="1">
              <a:schemeClr val="dk1"/>
            </a:lnRef>
            <a:fillRef idx="0">
              <a:schemeClr val="dk1"/>
            </a:fillRef>
            <a:effectRef idx="0">
              <a:schemeClr val="dk1"/>
            </a:effectRef>
            <a:fontRef idx="minor">
              <a:schemeClr val="tx1"/>
            </a:fontRef>
          </p:style>
        </p:cxnSp>
        <p:grpSp>
          <p:nvGrpSpPr>
            <p:cNvPr id="33" name="그룹 17">
              <a:extLst>
                <a:ext uri="{FF2B5EF4-FFF2-40B4-BE49-F238E27FC236}">
                  <a16:creationId xmlns:a16="http://schemas.microsoft.com/office/drawing/2014/main" id="{5699AF56-1C88-494D-AB47-1E08AC42CDCF}"/>
                </a:ext>
              </a:extLst>
            </p:cNvPr>
            <p:cNvGrpSpPr/>
            <p:nvPr/>
          </p:nvGrpSpPr>
          <p:grpSpPr>
            <a:xfrm>
              <a:off x="3758659" y="1070155"/>
              <a:ext cx="3717380" cy="1232786"/>
              <a:chOff x="7084260" y="2680432"/>
              <a:chExt cx="3717380" cy="1232786"/>
            </a:xfrm>
          </p:grpSpPr>
          <p:sp>
            <p:nvSpPr>
              <p:cNvPr id="34" name="TextBox 33">
                <a:extLst>
                  <a:ext uri="{FF2B5EF4-FFF2-40B4-BE49-F238E27FC236}">
                    <a16:creationId xmlns:a16="http://schemas.microsoft.com/office/drawing/2014/main" id="{7C876D72-AF8E-4E6F-BF1F-F9F8C0D26624}"/>
                  </a:ext>
                </a:extLst>
              </p:cNvPr>
              <p:cNvSpPr txBox="1"/>
              <p:nvPr/>
            </p:nvSpPr>
            <p:spPr>
              <a:xfrm>
                <a:off x="7084260" y="3543886"/>
                <a:ext cx="2025674" cy="369332"/>
              </a:xfrm>
              <a:prstGeom prst="rect">
                <a:avLst/>
              </a:prstGeom>
              <a:noFill/>
            </p:spPr>
            <p:txBody>
              <a:bodyPr wrap="square" rtlCol="0">
                <a:spAutoFit/>
              </a:bodyPr>
              <a:lstStyle/>
              <a:p>
                <a:pPr algn="ctr"/>
                <a:r>
                  <a:rPr lang="en-US" altLang="ko-KR" dirty="0"/>
                  <a:t>Color image</a:t>
                </a:r>
                <a:endParaRPr lang="ko-KR" altLang="en-US" dirty="0"/>
              </a:p>
            </p:txBody>
          </p:sp>
          <p:sp>
            <p:nvSpPr>
              <p:cNvPr id="35" name="TextBox 34">
                <a:extLst>
                  <a:ext uri="{FF2B5EF4-FFF2-40B4-BE49-F238E27FC236}">
                    <a16:creationId xmlns:a16="http://schemas.microsoft.com/office/drawing/2014/main" id="{B3B73D88-DEFC-4FF3-B039-F9F3481AACD9}"/>
                  </a:ext>
                </a:extLst>
              </p:cNvPr>
              <p:cNvSpPr txBox="1"/>
              <p:nvPr/>
            </p:nvSpPr>
            <p:spPr>
              <a:xfrm>
                <a:off x="9005942" y="3543886"/>
                <a:ext cx="1795698" cy="369332"/>
              </a:xfrm>
              <a:prstGeom prst="rect">
                <a:avLst/>
              </a:prstGeom>
              <a:noFill/>
            </p:spPr>
            <p:txBody>
              <a:bodyPr wrap="square" rtlCol="0">
                <a:spAutoFit/>
              </a:bodyPr>
              <a:lstStyle/>
              <a:p>
                <a:pPr algn="ctr"/>
                <a:r>
                  <a:rPr lang="en-US" altLang="ko-KR" dirty="0"/>
                  <a:t>Features</a:t>
                </a:r>
                <a:endParaRPr lang="ko-KR" altLang="en-US" dirty="0"/>
              </a:p>
            </p:txBody>
          </p:sp>
          <p:pic>
            <p:nvPicPr>
              <p:cNvPr id="36" name="그림 82">
                <a:extLst>
                  <a:ext uri="{FF2B5EF4-FFF2-40B4-BE49-F238E27FC236}">
                    <a16:creationId xmlns:a16="http://schemas.microsoft.com/office/drawing/2014/main" id="{28AA2327-3D84-49E6-9DD3-5C40626F301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326138" y="2680432"/>
                <a:ext cx="1541919" cy="867329"/>
              </a:xfrm>
              <a:prstGeom prst="rect">
                <a:avLst/>
              </a:prstGeom>
            </p:spPr>
          </p:pic>
          <p:pic>
            <p:nvPicPr>
              <p:cNvPr id="37" name="그림 83">
                <a:extLst>
                  <a:ext uri="{FF2B5EF4-FFF2-40B4-BE49-F238E27FC236}">
                    <a16:creationId xmlns:a16="http://schemas.microsoft.com/office/drawing/2014/main" id="{A950D584-0B59-4251-89D3-BB4BC86433F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131450" y="2680432"/>
                <a:ext cx="1544682" cy="870019"/>
              </a:xfrm>
              <a:prstGeom prst="rect">
                <a:avLst/>
              </a:prstGeom>
            </p:spPr>
          </p:pic>
        </p:grpSp>
        <p:cxnSp>
          <p:nvCxnSpPr>
            <p:cNvPr id="38" name="직선 화살표 연결선 85">
              <a:extLst>
                <a:ext uri="{FF2B5EF4-FFF2-40B4-BE49-F238E27FC236}">
                  <a16:creationId xmlns:a16="http://schemas.microsoft.com/office/drawing/2014/main" id="{350FBD25-7A30-4561-A6BB-02F64709B30C}"/>
                </a:ext>
              </a:extLst>
            </p:cNvPr>
            <p:cNvCxnSpPr>
              <a:endCxn id="26" idx="0"/>
            </p:cNvCxnSpPr>
            <p:nvPr/>
          </p:nvCxnSpPr>
          <p:spPr>
            <a:xfrm>
              <a:off x="5671888" y="2295249"/>
              <a:ext cx="0" cy="34266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65CDA7D5-F7D8-4D1D-892B-B068E849BB40}"/>
                </a:ext>
              </a:extLst>
            </p:cNvPr>
            <p:cNvSpPr txBox="1"/>
            <p:nvPr/>
          </p:nvSpPr>
          <p:spPr>
            <a:xfrm>
              <a:off x="1718167" y="2920367"/>
              <a:ext cx="1825338" cy="369332"/>
            </a:xfrm>
            <a:prstGeom prst="rect">
              <a:avLst/>
            </a:prstGeom>
            <a:noFill/>
          </p:spPr>
          <p:txBody>
            <a:bodyPr wrap="square" rtlCol="0">
              <a:spAutoFit/>
            </a:bodyPr>
            <a:lstStyle/>
            <a:p>
              <a:pPr algn="ctr"/>
              <a:r>
                <a:rPr lang="en-US" altLang="ko-KR" dirty="0"/>
                <a:t>Sampling map</a:t>
              </a:r>
            </a:p>
          </p:txBody>
        </p:sp>
        <p:pic>
          <p:nvPicPr>
            <p:cNvPr id="40" name="그림 95">
              <a:extLst>
                <a:ext uri="{FF2B5EF4-FFF2-40B4-BE49-F238E27FC236}">
                  <a16:creationId xmlns:a16="http://schemas.microsoft.com/office/drawing/2014/main" id="{15DD8C65-1182-4CE7-9A60-F4ED6BC9DA0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856414" y="2053321"/>
              <a:ext cx="1548844" cy="871225"/>
            </a:xfrm>
            <a:prstGeom prst="rect">
              <a:avLst/>
            </a:prstGeom>
          </p:spPr>
        </p:pic>
        <p:cxnSp>
          <p:nvCxnSpPr>
            <p:cNvPr id="41" name="꺾인 연결선 99">
              <a:extLst>
                <a:ext uri="{FF2B5EF4-FFF2-40B4-BE49-F238E27FC236}">
                  <a16:creationId xmlns:a16="http://schemas.microsoft.com/office/drawing/2014/main" id="{A17ED815-79C8-4B6F-AC35-D22FB7E403FF}"/>
                </a:ext>
              </a:extLst>
            </p:cNvPr>
            <p:cNvCxnSpPr>
              <a:stCxn id="40" idx="0"/>
              <a:endCxn id="25" idx="1"/>
            </p:cNvCxnSpPr>
            <p:nvPr/>
          </p:nvCxnSpPr>
          <p:spPr>
            <a:xfrm rot="5400000" flipH="1" flipV="1">
              <a:off x="2549936" y="610012"/>
              <a:ext cx="1524211" cy="1362409"/>
            </a:xfrm>
            <a:prstGeom prst="bentConnector2">
              <a:avLst/>
            </a:prstGeom>
            <a:ln w="19050">
              <a:tailEnd type="triangle"/>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5A4F4F43-9471-46B5-A0B0-7E3FCE5E46B9}"/>
                </a:ext>
              </a:extLst>
            </p:cNvPr>
            <p:cNvSpPr txBox="1"/>
            <p:nvPr/>
          </p:nvSpPr>
          <p:spPr>
            <a:xfrm>
              <a:off x="2561981" y="3658906"/>
              <a:ext cx="2072271" cy="338554"/>
            </a:xfrm>
            <a:prstGeom prst="rect">
              <a:avLst/>
            </a:prstGeom>
            <a:noFill/>
          </p:spPr>
          <p:txBody>
            <a:bodyPr wrap="square" rtlCol="0">
              <a:spAutoFit/>
            </a:bodyPr>
            <a:lstStyle/>
            <a:p>
              <a:pPr algn="ctr"/>
              <a:r>
                <a:rPr lang="en-US" altLang="ko-KR" sz="1600" dirty="0"/>
                <a:t>(Adaptive sampling)</a:t>
              </a:r>
            </a:p>
          </p:txBody>
        </p:sp>
        <p:sp>
          <p:nvSpPr>
            <p:cNvPr id="25" name="모서리가 둥근 직사각형 69">
              <a:extLst>
                <a:ext uri="{FF2B5EF4-FFF2-40B4-BE49-F238E27FC236}">
                  <a16:creationId xmlns:a16="http://schemas.microsoft.com/office/drawing/2014/main" id="{FEBEA581-1FFE-4318-ACF6-FEB2A3E8791C}"/>
                </a:ext>
              </a:extLst>
            </p:cNvPr>
            <p:cNvSpPr/>
            <p:nvPr/>
          </p:nvSpPr>
          <p:spPr>
            <a:xfrm>
              <a:off x="3993245" y="258812"/>
              <a:ext cx="3357286" cy="540596"/>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b="1" dirty="0">
                  <a:solidFill>
                    <a:schemeClr val="tx1"/>
                  </a:solidFill>
                </a:rPr>
                <a:t>Path tracing</a:t>
              </a:r>
              <a:endParaRPr lang="ko-KR" altLang="en-US" sz="2000" b="1" dirty="0">
                <a:solidFill>
                  <a:schemeClr val="tx1"/>
                </a:solidFill>
              </a:endParaRPr>
            </a:p>
          </p:txBody>
        </p:sp>
      </p:grpSp>
      <p:sp>
        <p:nvSpPr>
          <p:cNvPr id="45" name="Rectangle 44">
            <a:extLst>
              <a:ext uri="{FF2B5EF4-FFF2-40B4-BE49-F238E27FC236}">
                <a16:creationId xmlns:a16="http://schemas.microsoft.com/office/drawing/2014/main" id="{6C4E2F29-A618-4D45-808D-11933B063CE9}"/>
              </a:ext>
            </a:extLst>
          </p:cNvPr>
          <p:cNvSpPr/>
          <p:nvPr/>
        </p:nvSpPr>
        <p:spPr>
          <a:xfrm>
            <a:off x="5837497" y="3784969"/>
            <a:ext cx="4572000" cy="1323439"/>
          </a:xfrm>
          <a:prstGeom prst="rect">
            <a:avLst/>
          </a:prstGeom>
        </p:spPr>
        <p:txBody>
          <a:bodyPr>
            <a:spAutoFit/>
          </a:bodyPr>
          <a:lstStyle/>
          <a:p>
            <a:pPr lvl="1"/>
            <a:r>
              <a:rPr lang="en-US" altLang="ko-KR" sz="2000" dirty="0"/>
              <a:t>WLS [Moon et al. 2014]</a:t>
            </a:r>
            <a:br>
              <a:rPr lang="en-US" altLang="ko-KR" sz="2000" dirty="0"/>
            </a:br>
            <a:r>
              <a:rPr lang="en-US" altLang="ko-KR" sz="2000" dirty="0"/>
              <a:t>ALP [Moon et al. 2015]</a:t>
            </a:r>
          </a:p>
          <a:p>
            <a:pPr lvl="1"/>
            <a:r>
              <a:rPr lang="en-US" altLang="ko-KR" sz="2000" dirty="0"/>
              <a:t>NFOR [</a:t>
            </a:r>
            <a:r>
              <a:rPr lang="en-US" altLang="ko-KR" sz="2000" dirty="0" err="1"/>
              <a:t>Bitterli</a:t>
            </a:r>
            <a:r>
              <a:rPr lang="en-US" altLang="ko-KR" sz="2000" dirty="0"/>
              <a:t> et al. 2016]</a:t>
            </a:r>
          </a:p>
          <a:p>
            <a:pPr lvl="1"/>
            <a:r>
              <a:rPr lang="en-US" altLang="ko-KR" sz="2000" dirty="0"/>
              <a:t>APR [Moon et al. 2016]</a:t>
            </a:r>
            <a:endParaRPr lang="en-US" altLang="ko-KR" sz="2000" b="1" dirty="0"/>
          </a:p>
        </p:txBody>
      </p:sp>
      <p:sp>
        <p:nvSpPr>
          <p:cNvPr id="47" name="Rectangle 46">
            <a:extLst>
              <a:ext uri="{FF2B5EF4-FFF2-40B4-BE49-F238E27FC236}">
                <a16:creationId xmlns:a16="http://schemas.microsoft.com/office/drawing/2014/main" id="{EB2814CF-7C88-4C35-B763-711844C53D76}"/>
              </a:ext>
            </a:extLst>
          </p:cNvPr>
          <p:cNvSpPr/>
          <p:nvPr/>
        </p:nvSpPr>
        <p:spPr>
          <a:xfrm>
            <a:off x="-471317" y="4474380"/>
            <a:ext cx="2574861" cy="646331"/>
          </a:xfrm>
          <a:prstGeom prst="rect">
            <a:avLst/>
          </a:prstGeom>
        </p:spPr>
        <p:txBody>
          <a:bodyPr wrap="square">
            <a:spAutoFit/>
          </a:bodyPr>
          <a:lstStyle/>
          <a:p>
            <a:pPr lvl="1"/>
            <a:r>
              <a:rPr lang="en-US" altLang="ko-KR" dirty="0">
                <a:solidFill>
                  <a:schemeClr val="bg1">
                    <a:lumMod val="65000"/>
                  </a:schemeClr>
                </a:solidFill>
              </a:rPr>
              <a:t>Figure courtesy of Back et al., 2018.</a:t>
            </a:r>
          </a:p>
        </p:txBody>
      </p:sp>
      <p:sp>
        <p:nvSpPr>
          <p:cNvPr id="50" name="Title 2">
            <a:extLst>
              <a:ext uri="{FF2B5EF4-FFF2-40B4-BE49-F238E27FC236}">
                <a16:creationId xmlns:a16="http://schemas.microsoft.com/office/drawing/2014/main" id="{01588C45-F556-4F46-8CE0-B5AE20F34DC5}"/>
              </a:ext>
            </a:extLst>
          </p:cNvPr>
          <p:cNvSpPr>
            <a:spLocks noGrp="1"/>
          </p:cNvSpPr>
          <p:nvPr>
            <p:ph type="title"/>
          </p:nvPr>
        </p:nvSpPr>
        <p:spPr>
          <a:xfrm>
            <a:off x="1987550" y="172901"/>
            <a:ext cx="6450772" cy="501650"/>
          </a:xfrm>
        </p:spPr>
        <p:txBody>
          <a:bodyPr/>
          <a:lstStyle/>
          <a:p>
            <a:r>
              <a:rPr lang="en-SG" dirty="0"/>
              <a:t>LOCAL REGRESSION ADAPTIVE METHOD</a:t>
            </a:r>
            <a:endParaRPr lang="en-GB" dirty="0"/>
          </a:p>
        </p:txBody>
      </p:sp>
    </p:spTree>
    <p:extLst>
      <p:ext uri="{BB962C8B-B14F-4D97-AF65-F5344CB8AC3E}">
        <p14:creationId xmlns:p14="http://schemas.microsoft.com/office/powerpoint/2010/main" val="2686283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8D4FF9-370F-482A-A6C3-D4486F9534C6}"/>
              </a:ext>
            </a:extLst>
          </p:cNvPr>
          <p:cNvSpPr>
            <a:spLocks noGrp="1"/>
          </p:cNvSpPr>
          <p:nvPr>
            <p:ph type="title"/>
          </p:nvPr>
        </p:nvSpPr>
        <p:spPr>
          <a:xfrm>
            <a:off x="1988294" y="113761"/>
            <a:ext cx="6360575" cy="500950"/>
          </a:xfrm>
        </p:spPr>
        <p:txBody>
          <a:bodyPr/>
          <a:lstStyle/>
          <a:p>
            <a:r>
              <a:rPr lang="en-SG" dirty="0"/>
              <a:t>LOCAL REGRESSION ADAPTIVE METHOD</a:t>
            </a:r>
            <a:endParaRPr lang="en-GB" dirty="0"/>
          </a:p>
        </p:txBody>
      </p:sp>
      <p:grpSp>
        <p:nvGrpSpPr>
          <p:cNvPr id="44" name="Group 43">
            <a:extLst>
              <a:ext uri="{FF2B5EF4-FFF2-40B4-BE49-F238E27FC236}">
                <a16:creationId xmlns:a16="http://schemas.microsoft.com/office/drawing/2014/main" id="{9CF3CB6B-5B2E-4EF7-B438-DDA7C8E597AC}"/>
              </a:ext>
            </a:extLst>
          </p:cNvPr>
          <p:cNvGrpSpPr/>
          <p:nvPr/>
        </p:nvGrpSpPr>
        <p:grpSpPr>
          <a:xfrm>
            <a:off x="9952" y="669120"/>
            <a:ext cx="5010313" cy="4404805"/>
            <a:chOff x="1718167" y="81481"/>
            <a:chExt cx="5757872" cy="5062019"/>
          </a:xfrm>
        </p:grpSpPr>
        <p:cxnSp>
          <p:nvCxnSpPr>
            <p:cNvPr id="24" name="직선 화살표 연결선 68">
              <a:extLst>
                <a:ext uri="{FF2B5EF4-FFF2-40B4-BE49-F238E27FC236}">
                  <a16:creationId xmlns:a16="http://schemas.microsoft.com/office/drawing/2014/main" id="{0676FA5F-7FCD-440C-9B19-659C76FCAC43}"/>
                </a:ext>
              </a:extLst>
            </p:cNvPr>
            <p:cNvCxnSpPr>
              <a:stCxn id="26" idx="2"/>
              <a:endCxn id="29" idx="0"/>
            </p:cNvCxnSpPr>
            <p:nvPr/>
          </p:nvCxnSpPr>
          <p:spPr>
            <a:xfrm flipH="1">
              <a:off x="5670388" y="3426092"/>
              <a:ext cx="1500" cy="46137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6" name="모서리가 둥근 직사각형 70">
              <a:extLst>
                <a:ext uri="{FF2B5EF4-FFF2-40B4-BE49-F238E27FC236}">
                  <a16:creationId xmlns:a16="http://schemas.microsoft.com/office/drawing/2014/main" id="{6B0A6679-1557-40E6-AC39-E37B4EBFDBEE}"/>
                </a:ext>
              </a:extLst>
            </p:cNvPr>
            <p:cNvSpPr/>
            <p:nvPr/>
          </p:nvSpPr>
          <p:spPr>
            <a:xfrm>
              <a:off x="3993245" y="2637912"/>
              <a:ext cx="3357286" cy="78818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dirty="0">
                  <a:solidFill>
                    <a:schemeClr val="tx1"/>
                  </a:solidFill>
                </a:rPr>
                <a:t>Local regression based </a:t>
              </a:r>
            </a:p>
            <a:p>
              <a:pPr algn="ctr"/>
              <a:r>
                <a:rPr lang="en-US" altLang="ko-KR" sz="2000" dirty="0">
                  <a:solidFill>
                    <a:schemeClr val="tx1"/>
                  </a:solidFill>
                </a:rPr>
                <a:t>reconstruction</a:t>
              </a:r>
              <a:endParaRPr lang="ko-KR" altLang="en-US" sz="2000" dirty="0">
                <a:solidFill>
                  <a:schemeClr val="tx1"/>
                </a:solidFill>
              </a:endParaRPr>
            </a:p>
          </p:txBody>
        </p:sp>
        <p:sp>
          <p:nvSpPr>
            <p:cNvPr id="27" name="TextBox 26">
              <a:extLst>
                <a:ext uri="{FF2B5EF4-FFF2-40B4-BE49-F238E27FC236}">
                  <a16:creationId xmlns:a16="http://schemas.microsoft.com/office/drawing/2014/main" id="{19958712-E518-4879-B2AF-73A90AAE633D}"/>
                </a:ext>
              </a:extLst>
            </p:cNvPr>
            <p:cNvSpPr txBox="1"/>
            <p:nvPr/>
          </p:nvSpPr>
          <p:spPr>
            <a:xfrm>
              <a:off x="5670389" y="3446763"/>
              <a:ext cx="604876" cy="369332"/>
            </a:xfrm>
            <a:prstGeom prst="rect">
              <a:avLst/>
            </a:prstGeom>
            <a:noFill/>
          </p:spPr>
          <p:txBody>
            <a:bodyPr wrap="square" rtlCol="0">
              <a:spAutoFit/>
            </a:bodyPr>
            <a:lstStyle/>
            <a:p>
              <a:pPr algn="ctr"/>
              <a:r>
                <a:rPr lang="en-US" altLang="ko-KR" dirty="0"/>
                <a:t> </a:t>
              </a:r>
              <a:endParaRPr lang="ko-KR" altLang="en-US" dirty="0"/>
            </a:p>
          </p:txBody>
        </p:sp>
        <p:grpSp>
          <p:nvGrpSpPr>
            <p:cNvPr id="28" name="그룹 73">
              <a:extLst>
                <a:ext uri="{FF2B5EF4-FFF2-40B4-BE49-F238E27FC236}">
                  <a16:creationId xmlns:a16="http://schemas.microsoft.com/office/drawing/2014/main" id="{B56C8AE9-276F-48AC-AB5F-61BF8BF15EF5}"/>
                </a:ext>
              </a:extLst>
            </p:cNvPr>
            <p:cNvGrpSpPr/>
            <p:nvPr/>
          </p:nvGrpSpPr>
          <p:grpSpPr>
            <a:xfrm>
              <a:off x="4750233" y="3887466"/>
              <a:ext cx="1840311" cy="1256034"/>
              <a:chOff x="9300834" y="2673291"/>
              <a:chExt cx="2418976" cy="1650980"/>
            </a:xfrm>
          </p:grpSpPr>
          <p:pic>
            <p:nvPicPr>
              <p:cNvPr id="29" name="그림 74">
                <a:extLst>
                  <a:ext uri="{FF2B5EF4-FFF2-40B4-BE49-F238E27FC236}">
                    <a16:creationId xmlns:a16="http://schemas.microsoft.com/office/drawing/2014/main" id="{8394FBF7-4F1C-4FC8-9D74-A6BE8D72899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495127" y="2673291"/>
                <a:ext cx="2030390" cy="1142094"/>
              </a:xfrm>
              <a:prstGeom prst="rect">
                <a:avLst/>
              </a:prstGeom>
            </p:spPr>
          </p:pic>
          <p:sp>
            <p:nvSpPr>
              <p:cNvPr id="30" name="TextBox 29">
                <a:extLst>
                  <a:ext uri="{FF2B5EF4-FFF2-40B4-BE49-F238E27FC236}">
                    <a16:creationId xmlns:a16="http://schemas.microsoft.com/office/drawing/2014/main" id="{7AD2D9BE-611E-4C89-8509-979711A29959}"/>
                  </a:ext>
                </a:extLst>
              </p:cNvPr>
              <p:cNvSpPr txBox="1"/>
              <p:nvPr/>
            </p:nvSpPr>
            <p:spPr>
              <a:xfrm>
                <a:off x="9300834" y="3838807"/>
                <a:ext cx="2418976" cy="485464"/>
              </a:xfrm>
              <a:prstGeom prst="rect">
                <a:avLst/>
              </a:prstGeom>
              <a:noFill/>
            </p:spPr>
            <p:txBody>
              <a:bodyPr wrap="square" rtlCol="0">
                <a:spAutoFit/>
              </a:bodyPr>
              <a:lstStyle/>
              <a:p>
                <a:pPr algn="ctr"/>
                <a:r>
                  <a:rPr lang="en-US" altLang="ko-KR" dirty="0"/>
                  <a:t>Final output</a:t>
                </a:r>
                <a:endParaRPr lang="ko-KR" altLang="en-US" dirty="0"/>
              </a:p>
            </p:txBody>
          </p:sp>
        </p:grpSp>
        <p:cxnSp>
          <p:nvCxnSpPr>
            <p:cNvPr id="31" name="직선 화살표 연결선 76">
              <a:extLst>
                <a:ext uri="{FF2B5EF4-FFF2-40B4-BE49-F238E27FC236}">
                  <a16:creationId xmlns:a16="http://schemas.microsoft.com/office/drawing/2014/main" id="{01EF8540-EB07-4FBE-8F28-D039A268DD32}"/>
                </a:ext>
              </a:extLst>
            </p:cNvPr>
            <p:cNvCxnSpPr>
              <a:cxnSpLocks/>
            </p:cNvCxnSpPr>
            <p:nvPr/>
          </p:nvCxnSpPr>
          <p:spPr>
            <a:xfrm>
              <a:off x="5671888" y="639500"/>
              <a:ext cx="0" cy="38762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2" name="꺾인 연결선 79">
              <a:extLst>
                <a:ext uri="{FF2B5EF4-FFF2-40B4-BE49-F238E27FC236}">
                  <a16:creationId xmlns:a16="http://schemas.microsoft.com/office/drawing/2014/main" id="{B57BDD4B-B70E-4435-9128-0ED297D0C91B}"/>
                </a:ext>
              </a:extLst>
            </p:cNvPr>
            <p:cNvCxnSpPr>
              <a:cxnSpLocks/>
            </p:cNvCxnSpPr>
            <p:nvPr/>
          </p:nvCxnSpPr>
          <p:spPr>
            <a:xfrm rot="10800000">
              <a:off x="2577875" y="3291614"/>
              <a:ext cx="3092515" cy="341730"/>
            </a:xfrm>
            <a:prstGeom prst="bentConnector2">
              <a:avLst/>
            </a:prstGeom>
            <a:ln w="19050">
              <a:tailEnd type="triangle"/>
            </a:ln>
          </p:spPr>
          <p:style>
            <a:lnRef idx="1">
              <a:schemeClr val="dk1"/>
            </a:lnRef>
            <a:fillRef idx="0">
              <a:schemeClr val="dk1"/>
            </a:fillRef>
            <a:effectRef idx="0">
              <a:schemeClr val="dk1"/>
            </a:effectRef>
            <a:fontRef idx="minor">
              <a:schemeClr val="tx1"/>
            </a:fontRef>
          </p:style>
        </p:cxnSp>
        <p:grpSp>
          <p:nvGrpSpPr>
            <p:cNvPr id="33" name="그룹 17">
              <a:extLst>
                <a:ext uri="{FF2B5EF4-FFF2-40B4-BE49-F238E27FC236}">
                  <a16:creationId xmlns:a16="http://schemas.microsoft.com/office/drawing/2014/main" id="{5699AF56-1C88-494D-AB47-1E08AC42CDCF}"/>
                </a:ext>
              </a:extLst>
            </p:cNvPr>
            <p:cNvGrpSpPr/>
            <p:nvPr/>
          </p:nvGrpSpPr>
          <p:grpSpPr>
            <a:xfrm>
              <a:off x="3758659" y="1070155"/>
              <a:ext cx="3717380" cy="1232786"/>
              <a:chOff x="7084260" y="2680432"/>
              <a:chExt cx="3717380" cy="1232786"/>
            </a:xfrm>
          </p:grpSpPr>
          <p:sp>
            <p:nvSpPr>
              <p:cNvPr id="34" name="TextBox 33">
                <a:extLst>
                  <a:ext uri="{FF2B5EF4-FFF2-40B4-BE49-F238E27FC236}">
                    <a16:creationId xmlns:a16="http://schemas.microsoft.com/office/drawing/2014/main" id="{7C876D72-AF8E-4E6F-BF1F-F9F8C0D26624}"/>
                  </a:ext>
                </a:extLst>
              </p:cNvPr>
              <p:cNvSpPr txBox="1"/>
              <p:nvPr/>
            </p:nvSpPr>
            <p:spPr>
              <a:xfrm>
                <a:off x="7084260" y="3543886"/>
                <a:ext cx="2025674" cy="369332"/>
              </a:xfrm>
              <a:prstGeom prst="rect">
                <a:avLst/>
              </a:prstGeom>
              <a:noFill/>
            </p:spPr>
            <p:txBody>
              <a:bodyPr wrap="square" rtlCol="0">
                <a:spAutoFit/>
              </a:bodyPr>
              <a:lstStyle/>
              <a:p>
                <a:pPr algn="ctr"/>
                <a:r>
                  <a:rPr lang="en-US" altLang="ko-KR" dirty="0"/>
                  <a:t>Color image</a:t>
                </a:r>
                <a:endParaRPr lang="ko-KR" altLang="en-US" dirty="0"/>
              </a:p>
            </p:txBody>
          </p:sp>
          <p:sp>
            <p:nvSpPr>
              <p:cNvPr id="35" name="TextBox 34">
                <a:extLst>
                  <a:ext uri="{FF2B5EF4-FFF2-40B4-BE49-F238E27FC236}">
                    <a16:creationId xmlns:a16="http://schemas.microsoft.com/office/drawing/2014/main" id="{B3B73D88-DEFC-4FF3-B039-F9F3481AACD9}"/>
                  </a:ext>
                </a:extLst>
              </p:cNvPr>
              <p:cNvSpPr txBox="1"/>
              <p:nvPr/>
            </p:nvSpPr>
            <p:spPr>
              <a:xfrm>
                <a:off x="9005942" y="3543886"/>
                <a:ext cx="1795698" cy="369332"/>
              </a:xfrm>
              <a:prstGeom prst="rect">
                <a:avLst/>
              </a:prstGeom>
              <a:noFill/>
            </p:spPr>
            <p:txBody>
              <a:bodyPr wrap="square" rtlCol="0">
                <a:spAutoFit/>
              </a:bodyPr>
              <a:lstStyle/>
              <a:p>
                <a:pPr algn="ctr"/>
                <a:r>
                  <a:rPr lang="en-US" altLang="ko-KR" dirty="0"/>
                  <a:t>Features</a:t>
                </a:r>
                <a:endParaRPr lang="ko-KR" altLang="en-US" dirty="0"/>
              </a:p>
            </p:txBody>
          </p:sp>
          <p:pic>
            <p:nvPicPr>
              <p:cNvPr id="36" name="그림 82">
                <a:extLst>
                  <a:ext uri="{FF2B5EF4-FFF2-40B4-BE49-F238E27FC236}">
                    <a16:creationId xmlns:a16="http://schemas.microsoft.com/office/drawing/2014/main" id="{28AA2327-3D84-49E6-9DD3-5C40626F301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326138" y="2680432"/>
                <a:ext cx="1541919" cy="867329"/>
              </a:xfrm>
              <a:prstGeom prst="rect">
                <a:avLst/>
              </a:prstGeom>
            </p:spPr>
          </p:pic>
          <p:pic>
            <p:nvPicPr>
              <p:cNvPr id="37" name="그림 83">
                <a:extLst>
                  <a:ext uri="{FF2B5EF4-FFF2-40B4-BE49-F238E27FC236}">
                    <a16:creationId xmlns:a16="http://schemas.microsoft.com/office/drawing/2014/main" id="{A950D584-0B59-4251-89D3-BB4BC86433F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131450" y="2680432"/>
                <a:ext cx="1544682" cy="870019"/>
              </a:xfrm>
              <a:prstGeom prst="rect">
                <a:avLst/>
              </a:prstGeom>
            </p:spPr>
          </p:pic>
        </p:grpSp>
        <p:cxnSp>
          <p:nvCxnSpPr>
            <p:cNvPr id="38" name="직선 화살표 연결선 85">
              <a:extLst>
                <a:ext uri="{FF2B5EF4-FFF2-40B4-BE49-F238E27FC236}">
                  <a16:creationId xmlns:a16="http://schemas.microsoft.com/office/drawing/2014/main" id="{350FBD25-7A30-4561-A6BB-02F64709B30C}"/>
                </a:ext>
              </a:extLst>
            </p:cNvPr>
            <p:cNvCxnSpPr>
              <a:endCxn id="26" idx="0"/>
            </p:cNvCxnSpPr>
            <p:nvPr/>
          </p:nvCxnSpPr>
          <p:spPr>
            <a:xfrm>
              <a:off x="5671888" y="2295249"/>
              <a:ext cx="0" cy="34266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65CDA7D5-F7D8-4D1D-892B-B068E849BB40}"/>
                </a:ext>
              </a:extLst>
            </p:cNvPr>
            <p:cNvSpPr txBox="1"/>
            <p:nvPr/>
          </p:nvSpPr>
          <p:spPr>
            <a:xfrm>
              <a:off x="1718167" y="2920367"/>
              <a:ext cx="1825338" cy="369332"/>
            </a:xfrm>
            <a:prstGeom prst="rect">
              <a:avLst/>
            </a:prstGeom>
            <a:noFill/>
          </p:spPr>
          <p:txBody>
            <a:bodyPr wrap="square" rtlCol="0">
              <a:spAutoFit/>
            </a:bodyPr>
            <a:lstStyle/>
            <a:p>
              <a:pPr algn="ctr"/>
              <a:r>
                <a:rPr lang="en-US" altLang="ko-KR" dirty="0"/>
                <a:t>Sampling map</a:t>
              </a:r>
            </a:p>
          </p:txBody>
        </p:sp>
        <p:pic>
          <p:nvPicPr>
            <p:cNvPr id="40" name="그림 95">
              <a:extLst>
                <a:ext uri="{FF2B5EF4-FFF2-40B4-BE49-F238E27FC236}">
                  <a16:creationId xmlns:a16="http://schemas.microsoft.com/office/drawing/2014/main" id="{15DD8C65-1182-4CE7-9A60-F4ED6BC9DA0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856414" y="2053321"/>
              <a:ext cx="1548844" cy="871225"/>
            </a:xfrm>
            <a:prstGeom prst="rect">
              <a:avLst/>
            </a:prstGeom>
          </p:spPr>
        </p:pic>
        <p:cxnSp>
          <p:nvCxnSpPr>
            <p:cNvPr id="41" name="꺾인 연결선 99">
              <a:extLst>
                <a:ext uri="{FF2B5EF4-FFF2-40B4-BE49-F238E27FC236}">
                  <a16:creationId xmlns:a16="http://schemas.microsoft.com/office/drawing/2014/main" id="{A17ED815-79C8-4B6F-AC35-D22FB7E403FF}"/>
                </a:ext>
              </a:extLst>
            </p:cNvPr>
            <p:cNvCxnSpPr>
              <a:cxnSpLocks/>
              <a:stCxn id="40" idx="0"/>
              <a:endCxn id="25" idx="1"/>
            </p:cNvCxnSpPr>
            <p:nvPr/>
          </p:nvCxnSpPr>
          <p:spPr>
            <a:xfrm rot="5400000" flipH="1" flipV="1">
              <a:off x="2505603" y="565678"/>
              <a:ext cx="1612875" cy="1362409"/>
            </a:xfrm>
            <a:prstGeom prst="bentConnector2">
              <a:avLst/>
            </a:prstGeom>
            <a:ln w="19050">
              <a:tailEnd type="triangle"/>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5A4F4F43-9471-46B5-A0B0-7E3FCE5E46B9}"/>
                </a:ext>
              </a:extLst>
            </p:cNvPr>
            <p:cNvSpPr txBox="1"/>
            <p:nvPr/>
          </p:nvSpPr>
          <p:spPr>
            <a:xfrm>
              <a:off x="2561981" y="3658906"/>
              <a:ext cx="2072271" cy="338554"/>
            </a:xfrm>
            <a:prstGeom prst="rect">
              <a:avLst/>
            </a:prstGeom>
            <a:noFill/>
          </p:spPr>
          <p:txBody>
            <a:bodyPr wrap="square" rtlCol="0">
              <a:spAutoFit/>
            </a:bodyPr>
            <a:lstStyle/>
            <a:p>
              <a:pPr algn="ctr"/>
              <a:r>
                <a:rPr lang="en-US" altLang="ko-KR" sz="1600" dirty="0"/>
                <a:t>(Adaptive sampling)</a:t>
              </a:r>
            </a:p>
          </p:txBody>
        </p:sp>
        <p:sp>
          <p:nvSpPr>
            <p:cNvPr id="25" name="모서리가 둥근 직사각형 69">
              <a:extLst>
                <a:ext uri="{FF2B5EF4-FFF2-40B4-BE49-F238E27FC236}">
                  <a16:creationId xmlns:a16="http://schemas.microsoft.com/office/drawing/2014/main" id="{FEBEA581-1FFE-4318-ACF6-FEB2A3E8791C}"/>
                </a:ext>
              </a:extLst>
            </p:cNvPr>
            <p:cNvSpPr/>
            <p:nvPr/>
          </p:nvSpPr>
          <p:spPr>
            <a:xfrm>
              <a:off x="3993245" y="81481"/>
              <a:ext cx="3357286" cy="71792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b="1" dirty="0">
                  <a:solidFill>
                    <a:schemeClr val="tx1"/>
                  </a:solidFill>
                </a:rPr>
                <a:t>Gradient-domain</a:t>
              </a:r>
              <a:br>
                <a:rPr lang="en-US" altLang="ko-KR" sz="2000" b="1" dirty="0">
                  <a:solidFill>
                    <a:schemeClr val="tx1"/>
                  </a:solidFill>
                </a:rPr>
              </a:br>
              <a:r>
                <a:rPr lang="en-US" altLang="ko-KR" sz="2000" b="1" dirty="0">
                  <a:solidFill>
                    <a:schemeClr val="tx1"/>
                  </a:solidFill>
                </a:rPr>
                <a:t>Path tracing</a:t>
              </a:r>
              <a:endParaRPr lang="ko-KR" altLang="en-US" sz="2000" b="1" dirty="0">
                <a:solidFill>
                  <a:schemeClr val="tx1"/>
                </a:solidFill>
              </a:endParaRPr>
            </a:p>
          </p:txBody>
        </p:sp>
      </p:grpSp>
      <p:grpSp>
        <p:nvGrpSpPr>
          <p:cNvPr id="57" name="그룹 10">
            <a:extLst>
              <a:ext uri="{FF2B5EF4-FFF2-40B4-BE49-F238E27FC236}">
                <a16:creationId xmlns:a16="http://schemas.microsoft.com/office/drawing/2014/main" id="{7C36BE7F-D213-4A68-9FD5-B8D036BC5F16}"/>
              </a:ext>
            </a:extLst>
          </p:cNvPr>
          <p:cNvGrpSpPr/>
          <p:nvPr/>
        </p:nvGrpSpPr>
        <p:grpSpPr>
          <a:xfrm>
            <a:off x="5238440" y="823428"/>
            <a:ext cx="3895445" cy="3491588"/>
            <a:chOff x="7171168" y="2550715"/>
            <a:chExt cx="3895445" cy="3491588"/>
          </a:xfrm>
        </p:grpSpPr>
        <p:sp>
          <p:nvSpPr>
            <p:cNvPr id="58" name="모서리가 둥근 직사각형 16">
              <a:extLst>
                <a:ext uri="{FF2B5EF4-FFF2-40B4-BE49-F238E27FC236}">
                  <a16:creationId xmlns:a16="http://schemas.microsoft.com/office/drawing/2014/main" id="{ECAE0261-8429-4310-9CA0-4961A1283694}"/>
                </a:ext>
              </a:extLst>
            </p:cNvPr>
            <p:cNvSpPr/>
            <p:nvPr/>
          </p:nvSpPr>
          <p:spPr>
            <a:xfrm>
              <a:off x="7171168" y="2550715"/>
              <a:ext cx="3895445" cy="3491583"/>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a:p>
              <a:pPr algn="ctr"/>
              <a:endParaRPr lang="en-US" altLang="ko-KR" sz="2000" b="1" dirty="0">
                <a:solidFill>
                  <a:schemeClr val="accent1">
                    <a:lumMod val="75000"/>
                  </a:schemeClr>
                </a:solidFill>
              </a:endParaRPr>
            </a:p>
          </p:txBody>
        </p:sp>
        <p:sp>
          <p:nvSpPr>
            <p:cNvPr id="59" name="TextBox 58">
              <a:extLst>
                <a:ext uri="{FF2B5EF4-FFF2-40B4-BE49-F238E27FC236}">
                  <a16:creationId xmlns:a16="http://schemas.microsoft.com/office/drawing/2014/main" id="{E06C59A4-438B-4777-B1E3-52D39DFDF12F}"/>
                </a:ext>
              </a:extLst>
            </p:cNvPr>
            <p:cNvSpPr txBox="1"/>
            <p:nvPr/>
          </p:nvSpPr>
          <p:spPr>
            <a:xfrm>
              <a:off x="7332000" y="3601808"/>
              <a:ext cx="3573780" cy="369332"/>
            </a:xfrm>
            <a:prstGeom prst="rect">
              <a:avLst/>
            </a:prstGeom>
            <a:noFill/>
          </p:spPr>
          <p:txBody>
            <a:bodyPr wrap="square" rtlCol="0">
              <a:spAutoFit/>
            </a:bodyPr>
            <a:lstStyle/>
            <a:p>
              <a:pPr algn="ctr"/>
              <a:r>
                <a:rPr lang="en-US" altLang="ko-KR" dirty="0"/>
                <a:t>Gradients</a:t>
              </a:r>
              <a:endParaRPr lang="ko-KR" altLang="en-US" dirty="0"/>
            </a:p>
          </p:txBody>
        </p:sp>
        <p:grpSp>
          <p:nvGrpSpPr>
            <p:cNvPr id="60" name="그룹 6">
              <a:extLst>
                <a:ext uri="{FF2B5EF4-FFF2-40B4-BE49-F238E27FC236}">
                  <a16:creationId xmlns:a16="http://schemas.microsoft.com/office/drawing/2014/main" id="{645A345A-CFB1-49ED-B4CB-59F2DADD7856}"/>
                </a:ext>
              </a:extLst>
            </p:cNvPr>
            <p:cNvGrpSpPr/>
            <p:nvPr/>
          </p:nvGrpSpPr>
          <p:grpSpPr>
            <a:xfrm>
              <a:off x="7507731" y="2707203"/>
              <a:ext cx="3222318" cy="891339"/>
              <a:chOff x="7479283" y="3164403"/>
              <a:chExt cx="3222318" cy="891339"/>
            </a:xfrm>
          </p:grpSpPr>
          <p:pic>
            <p:nvPicPr>
              <p:cNvPr id="64" name="그림 24">
                <a:extLst>
                  <a:ext uri="{FF2B5EF4-FFF2-40B4-BE49-F238E27FC236}">
                    <a16:creationId xmlns:a16="http://schemas.microsoft.com/office/drawing/2014/main" id="{93991E5E-31AD-441D-833C-B606BE0C2FD2}"/>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479283" y="3169040"/>
                <a:ext cx="1576360" cy="886702"/>
              </a:xfrm>
              <a:prstGeom prst="rect">
                <a:avLst/>
              </a:prstGeom>
            </p:spPr>
          </p:pic>
          <p:pic>
            <p:nvPicPr>
              <p:cNvPr id="65" name="그림 25">
                <a:extLst>
                  <a:ext uri="{FF2B5EF4-FFF2-40B4-BE49-F238E27FC236}">
                    <a16:creationId xmlns:a16="http://schemas.microsoft.com/office/drawing/2014/main" id="{A1BD397F-7972-4AB1-9893-D770E62F4C8C}"/>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9121539" y="3164403"/>
                <a:ext cx="1580062" cy="888784"/>
              </a:xfrm>
              <a:prstGeom prst="rect">
                <a:avLst/>
              </a:prstGeom>
            </p:spPr>
          </p:pic>
        </p:grpSp>
        <p:sp>
          <p:nvSpPr>
            <p:cNvPr id="61" name="아래쪽 화살표 3">
              <a:extLst>
                <a:ext uri="{FF2B5EF4-FFF2-40B4-BE49-F238E27FC236}">
                  <a16:creationId xmlns:a16="http://schemas.microsoft.com/office/drawing/2014/main" id="{C5C1EE50-E968-4563-944B-7476C543EDB2}"/>
                </a:ext>
              </a:extLst>
            </p:cNvPr>
            <p:cNvSpPr/>
            <p:nvPr/>
          </p:nvSpPr>
          <p:spPr>
            <a:xfrm>
              <a:off x="8863807" y="4063013"/>
              <a:ext cx="510167" cy="509645"/>
            </a:xfrm>
            <a:prstGeom prst="downArrow">
              <a:avLst>
                <a:gd name="adj1" fmla="val 51977"/>
                <a:gd name="adj2" fmla="val 40595"/>
              </a:avLst>
            </a:prstGeom>
            <a:solidFill>
              <a:schemeClr val="tx1">
                <a:lumMod val="65000"/>
                <a:lumOff val="35000"/>
              </a:schemeClr>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dirty="0"/>
            </a:p>
          </p:txBody>
        </p:sp>
        <p:sp>
          <p:nvSpPr>
            <p:cNvPr id="62" name="TextBox 61">
              <a:extLst>
                <a:ext uri="{FF2B5EF4-FFF2-40B4-BE49-F238E27FC236}">
                  <a16:creationId xmlns:a16="http://schemas.microsoft.com/office/drawing/2014/main" id="{3FE8CC09-32E5-493F-97B3-0D87FCB3465E}"/>
                </a:ext>
              </a:extLst>
            </p:cNvPr>
            <p:cNvSpPr txBox="1"/>
            <p:nvPr/>
          </p:nvSpPr>
          <p:spPr>
            <a:xfrm>
              <a:off x="7766670" y="5672971"/>
              <a:ext cx="2704437" cy="369332"/>
            </a:xfrm>
            <a:prstGeom prst="rect">
              <a:avLst/>
            </a:prstGeom>
            <a:noFill/>
          </p:spPr>
          <p:txBody>
            <a:bodyPr wrap="square" rtlCol="0">
              <a:spAutoFit/>
            </a:bodyPr>
            <a:lstStyle/>
            <a:p>
              <a:pPr algn="ctr"/>
              <a:r>
                <a:rPr lang="en-US" altLang="ko-KR" dirty="0"/>
                <a:t>Reconstruction</a:t>
              </a:r>
              <a:endParaRPr lang="ko-KR" altLang="en-US" dirty="0"/>
            </a:p>
          </p:txBody>
        </p:sp>
        <p:pic>
          <p:nvPicPr>
            <p:cNvPr id="63" name="그림 32">
              <a:extLst>
                <a:ext uri="{FF2B5EF4-FFF2-40B4-BE49-F238E27FC236}">
                  <a16:creationId xmlns:a16="http://schemas.microsoft.com/office/drawing/2014/main" id="{94DFEDD0-22BF-4023-AB8D-A9F7262E2EEA}"/>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330919" y="4779890"/>
              <a:ext cx="1575941" cy="886467"/>
            </a:xfrm>
            <a:prstGeom prst="rect">
              <a:avLst/>
            </a:prstGeom>
          </p:spPr>
        </p:pic>
      </p:grpSp>
      <p:cxnSp>
        <p:nvCxnSpPr>
          <p:cNvPr id="66" name="직선 화살표 연결선 79">
            <a:extLst>
              <a:ext uri="{FF2B5EF4-FFF2-40B4-BE49-F238E27FC236}">
                <a16:creationId xmlns:a16="http://schemas.microsoft.com/office/drawing/2014/main" id="{802CF7AD-2788-420F-B872-578442C381EE}"/>
              </a:ext>
            </a:extLst>
          </p:cNvPr>
          <p:cNvCxnSpPr>
            <a:cxnSpLocks/>
          </p:cNvCxnSpPr>
          <p:nvPr/>
        </p:nvCxnSpPr>
        <p:spPr>
          <a:xfrm>
            <a:off x="4911052" y="1082147"/>
            <a:ext cx="327388" cy="0"/>
          </a:xfrm>
          <a:prstGeom prst="straightConnector1">
            <a:avLst/>
          </a:prstGeom>
          <a:ln w="3810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67" name="직선 화살표 연결선 82">
            <a:extLst>
              <a:ext uri="{FF2B5EF4-FFF2-40B4-BE49-F238E27FC236}">
                <a16:creationId xmlns:a16="http://schemas.microsoft.com/office/drawing/2014/main" id="{33A25B15-41E7-4B29-A67A-048DB881F79F}"/>
              </a:ext>
            </a:extLst>
          </p:cNvPr>
          <p:cNvCxnSpPr>
            <a:cxnSpLocks/>
            <a:endCxn id="26" idx="3"/>
          </p:cNvCxnSpPr>
          <p:nvPr/>
        </p:nvCxnSpPr>
        <p:spPr>
          <a:xfrm flipH="1">
            <a:off x="4911052" y="3236569"/>
            <a:ext cx="307016" cy="0"/>
          </a:xfrm>
          <a:prstGeom prst="straightConnector1">
            <a:avLst/>
          </a:prstGeom>
          <a:ln w="38100">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68" name="Rectangle 67">
            <a:extLst>
              <a:ext uri="{FF2B5EF4-FFF2-40B4-BE49-F238E27FC236}">
                <a16:creationId xmlns:a16="http://schemas.microsoft.com/office/drawing/2014/main" id="{66054BE6-DC34-4FC4-93FD-68DFB71366FB}"/>
              </a:ext>
            </a:extLst>
          </p:cNvPr>
          <p:cNvSpPr/>
          <p:nvPr/>
        </p:nvSpPr>
        <p:spPr>
          <a:xfrm>
            <a:off x="4516429" y="4474882"/>
            <a:ext cx="4935211" cy="677108"/>
          </a:xfrm>
          <a:prstGeom prst="rect">
            <a:avLst/>
          </a:prstGeom>
        </p:spPr>
        <p:txBody>
          <a:bodyPr wrap="square">
            <a:spAutoFit/>
          </a:bodyPr>
          <a:lstStyle/>
          <a:p>
            <a:pPr lvl="1"/>
            <a:r>
              <a:rPr lang="en-GB" dirty="0"/>
              <a:t>Feature Generation for Adaptive Gradient-Domain Path Tracing </a:t>
            </a:r>
            <a:r>
              <a:rPr lang="en-US" altLang="ko-KR" sz="2000" dirty="0"/>
              <a:t>[Back et al., 2018]</a:t>
            </a:r>
            <a:endParaRPr lang="en-US" altLang="ko-KR" sz="2000" b="1" dirty="0"/>
          </a:p>
        </p:txBody>
      </p:sp>
      <p:sp>
        <p:nvSpPr>
          <p:cNvPr id="69" name="Rectangle 68">
            <a:extLst>
              <a:ext uri="{FF2B5EF4-FFF2-40B4-BE49-F238E27FC236}">
                <a16:creationId xmlns:a16="http://schemas.microsoft.com/office/drawing/2014/main" id="{A1E68215-A2B7-44AA-8EE5-E1E3E76E7019}"/>
              </a:ext>
            </a:extLst>
          </p:cNvPr>
          <p:cNvSpPr/>
          <p:nvPr/>
        </p:nvSpPr>
        <p:spPr>
          <a:xfrm>
            <a:off x="-471317" y="4474380"/>
            <a:ext cx="2574861" cy="646331"/>
          </a:xfrm>
          <a:prstGeom prst="rect">
            <a:avLst/>
          </a:prstGeom>
        </p:spPr>
        <p:txBody>
          <a:bodyPr wrap="square">
            <a:spAutoFit/>
          </a:bodyPr>
          <a:lstStyle/>
          <a:p>
            <a:pPr lvl="1"/>
            <a:r>
              <a:rPr lang="en-US" altLang="ko-KR" dirty="0">
                <a:solidFill>
                  <a:schemeClr val="bg1">
                    <a:lumMod val="65000"/>
                  </a:schemeClr>
                </a:solidFill>
              </a:rPr>
              <a:t>Figure courtesy of Back et al., 2018.</a:t>
            </a:r>
          </a:p>
        </p:txBody>
      </p:sp>
    </p:spTree>
    <p:extLst>
      <p:ext uri="{BB962C8B-B14F-4D97-AF65-F5344CB8AC3E}">
        <p14:creationId xmlns:p14="http://schemas.microsoft.com/office/powerpoint/2010/main" val="640160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71E07DA7-5295-426F-A860-2873E188AC7C}"/>
                  </a:ext>
                </a:extLst>
              </p:cNvPr>
              <p:cNvSpPr>
                <a:spLocks noGrp="1"/>
              </p:cNvSpPr>
              <p:nvPr>
                <p:ph sz="quarter" idx="4294967295"/>
              </p:nvPr>
            </p:nvSpPr>
            <p:spPr>
              <a:xfrm>
                <a:off x="595672" y="1041122"/>
                <a:ext cx="7952656" cy="2176994"/>
              </a:xfrm>
            </p:spPr>
            <p:txBody>
              <a:bodyPr>
                <a:normAutofit/>
              </a:bodyPr>
              <a:lstStyle/>
              <a:p>
                <a:pPr marL="0" indent="0">
                  <a:buNone/>
                </a:pPr>
                <a:r>
                  <a:rPr lang="en-US" sz="2400" dirty="0"/>
                  <a:t>Target function </a:t>
                </a:r>
                <a14:m>
                  <m:oMath xmlns:m="http://schemas.openxmlformats.org/officeDocument/2006/math">
                    <m:r>
                      <m:rPr>
                        <m:sty m:val="p"/>
                      </m:rPr>
                      <a:rPr lang="en-US" sz="2400" b="0" i="0" smtClean="0">
                        <a:latin typeface="Cambria Math" panose="02040503050406030204" pitchFamily="18" charset="0"/>
                      </a:rPr>
                      <m:t>F</m:t>
                    </m:r>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r>
                      <a:rPr lang="en-US" sz="2400" i="1">
                        <a:latin typeface="Cambria Math" panose="02040503050406030204" pitchFamily="18" charset="0"/>
                      </a:rPr>
                      <m:t>)=</m:t>
                    </m:r>
                    <m:r>
                      <a:rPr lang="en-US" sz="2400" i="1">
                        <a:latin typeface="Cambria Math" panose="02040503050406030204" pitchFamily="18" charset="0"/>
                      </a:rPr>
                      <m:t>𝛼</m:t>
                    </m:r>
                    <m:r>
                      <a:rPr lang="en-US" sz="2400" b="0" i="1" smtClean="0">
                        <a:latin typeface="Cambria Math" panose="02040503050406030204" pitchFamily="18" charset="0"/>
                      </a:rPr>
                      <m:t>𝐼</m:t>
                    </m:r>
                    <m:r>
                      <a:rPr lang="en-US" sz="2400" b="0" i="1" smtClean="0">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𝑥</m:t>
                        </m:r>
                      </m:e>
                    </m:acc>
                    <m:r>
                      <a:rPr lang="en-US" sz="2400" b="0" i="1" smtClean="0">
                        <a:latin typeface="Cambria Math" panose="02040503050406030204" pitchFamily="18" charset="0"/>
                      </a:rPr>
                      <m:t>)</m:t>
                    </m:r>
                    <m:r>
                      <a:rPr lang="en-US" sz="2400" i="1">
                        <a:latin typeface="Cambria Math" panose="02040503050406030204" pitchFamily="18" charset="0"/>
                      </a:rPr>
                      <m:t>+</m:t>
                    </m:r>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𝐺</m:t>
                            </m:r>
                          </m:e>
                          <m:sub>
                            <m:r>
                              <a:rPr lang="en-US" sz="2400" i="1">
                                <a:latin typeface="Cambria Math" panose="02040503050406030204" pitchFamily="18" charset="0"/>
                              </a:rPr>
                              <m:t>𝑥</m:t>
                            </m:r>
                          </m:sub>
                        </m:sSub>
                        <m:r>
                          <a:rPr lang="en-US" sz="2400" b="0" i="1" smtClean="0">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𝑥</m:t>
                            </m:r>
                          </m:e>
                        </m:acc>
                        <m:r>
                          <a:rPr lang="en-US" sz="2400" b="0" i="1" smtClean="0">
                            <a:latin typeface="Cambria Math" panose="02040503050406030204" pitchFamily="18" charset="0"/>
                          </a:rPr>
                          <m:t>)</m:t>
                        </m:r>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𝐺</m:t>
                        </m:r>
                      </m:e>
                      <m:sub>
                        <m:r>
                          <a:rPr lang="en-US" sz="2400" i="1">
                            <a:latin typeface="Cambria Math" panose="02040503050406030204" pitchFamily="18" charset="0"/>
                          </a:rPr>
                          <m:t>𝑦</m:t>
                        </m:r>
                      </m:sub>
                    </m:sSub>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𝑥</m:t>
                        </m:r>
                      </m:e>
                    </m:acc>
                    <m:r>
                      <a:rPr lang="en-US" sz="2400" i="1">
                        <a:latin typeface="Cambria Math" panose="02040503050406030204" pitchFamily="18" charset="0"/>
                      </a:rPr>
                      <m:t>)|</m:t>
                    </m:r>
                  </m:oMath>
                </a14:m>
                <a:endParaRPr lang="en-US" sz="2400" dirty="0"/>
              </a:p>
            </p:txBody>
          </p:sp>
        </mc:Choice>
        <mc:Fallback xmlns="">
          <p:sp>
            <p:nvSpPr>
              <p:cNvPr id="2" name="Content Placeholder 1">
                <a:extLst>
                  <a:ext uri="{FF2B5EF4-FFF2-40B4-BE49-F238E27FC236}">
                    <a16:creationId xmlns:a16="http://schemas.microsoft.com/office/drawing/2014/main" id="{71E07DA7-5295-426F-A860-2873E188AC7C}"/>
                  </a:ext>
                </a:extLst>
              </p:cNvPr>
              <p:cNvSpPr>
                <a:spLocks noGrp="1" noRot="1" noChangeAspect="1" noMove="1" noResize="1" noEditPoints="1" noAdjustHandles="1" noChangeArrowheads="1" noChangeShapeType="1" noTextEdit="1"/>
              </p:cNvSpPr>
              <p:nvPr>
                <p:ph sz="quarter" idx="4294967295"/>
              </p:nvPr>
            </p:nvSpPr>
            <p:spPr>
              <a:xfrm>
                <a:off x="595672" y="1041122"/>
                <a:ext cx="7952656" cy="2176994"/>
              </a:xfrm>
              <a:blipFill>
                <a:blip r:embed="rId3"/>
                <a:stretch>
                  <a:fillRect l="-1227" t="-1961"/>
                </a:stretch>
              </a:blipFill>
            </p:spPr>
            <p:txBody>
              <a:bodyPr/>
              <a:lstStyle/>
              <a:p>
                <a:r>
                  <a:rPr lang="fr-FR">
                    <a:noFill/>
                  </a:rPr>
                  <a:t> </a:t>
                </a:r>
              </a:p>
            </p:txBody>
          </p:sp>
        </mc:Fallback>
      </mc:AlternateContent>
      <p:sp>
        <p:nvSpPr>
          <p:cNvPr id="3" name="Title 2">
            <a:extLst>
              <a:ext uri="{FF2B5EF4-FFF2-40B4-BE49-F238E27FC236}">
                <a16:creationId xmlns:a16="http://schemas.microsoft.com/office/drawing/2014/main" id="{B2EBC20B-F31D-4C97-A289-D6536DEAA443}"/>
              </a:ext>
            </a:extLst>
          </p:cNvPr>
          <p:cNvSpPr>
            <a:spLocks noGrp="1"/>
          </p:cNvSpPr>
          <p:nvPr>
            <p:ph type="title"/>
          </p:nvPr>
        </p:nvSpPr>
        <p:spPr>
          <a:xfrm>
            <a:off x="1988295" y="252907"/>
            <a:ext cx="5948140" cy="500950"/>
          </a:xfrm>
        </p:spPr>
        <p:txBody>
          <a:bodyPr/>
          <a:lstStyle/>
          <a:p>
            <a:r>
              <a:rPr lang="en-US" dirty="0"/>
              <a:t>METROPOLIS LIGHT TRANSPORT</a:t>
            </a:r>
          </a:p>
        </p:txBody>
      </p:sp>
      <p:pic>
        <p:nvPicPr>
          <p:cNvPr id="9" name="Picture 4">
            <a:extLst>
              <a:ext uri="{FF2B5EF4-FFF2-40B4-BE49-F238E27FC236}">
                <a16:creationId xmlns:a16="http://schemas.microsoft.com/office/drawing/2014/main" id="{278218F0-77C3-4323-992F-4C8F079408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2631" y="2189750"/>
            <a:ext cx="2160242" cy="133291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a:extLst>
              <a:ext uri="{FF2B5EF4-FFF2-40B4-BE49-F238E27FC236}">
                <a16:creationId xmlns:a16="http://schemas.microsoft.com/office/drawing/2014/main" id="{059FC705-D67E-4ED1-A188-4C806E0EC3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2892" y="2477015"/>
            <a:ext cx="2160242" cy="133291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a:extLst>
              <a:ext uri="{FF2B5EF4-FFF2-40B4-BE49-F238E27FC236}">
                <a16:creationId xmlns:a16="http://schemas.microsoft.com/office/drawing/2014/main" id="{4B54598E-4920-4666-9350-90283B12A1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6727" y="2831176"/>
            <a:ext cx="2160242" cy="133291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a:extLst>
              <a:ext uri="{FF2B5EF4-FFF2-40B4-BE49-F238E27FC236}">
                <a16:creationId xmlns:a16="http://schemas.microsoft.com/office/drawing/2014/main" id="{87EDEE32-4A85-46EC-B450-9AB3F21AE5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9724" y="2477015"/>
            <a:ext cx="2735401" cy="170077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feld 22">
            <a:extLst>
              <a:ext uri="{FF2B5EF4-FFF2-40B4-BE49-F238E27FC236}">
                <a16:creationId xmlns:a16="http://schemas.microsoft.com/office/drawing/2014/main" id="{01A0BDC8-8D80-4779-8509-9CE98F02AB91}"/>
              </a:ext>
            </a:extLst>
          </p:cNvPr>
          <p:cNvSpPr txBox="1"/>
          <p:nvPr/>
        </p:nvSpPr>
        <p:spPr>
          <a:xfrm>
            <a:off x="6445131" y="2044615"/>
            <a:ext cx="1814920" cy="369332"/>
          </a:xfrm>
          <a:prstGeom prst="rect">
            <a:avLst/>
          </a:prstGeom>
          <a:solidFill>
            <a:schemeClr val="bg1">
              <a:lumMod val="95000"/>
            </a:schemeClr>
          </a:solidFill>
          <a:effectLst>
            <a:softEdge rad="127000"/>
          </a:effectLst>
        </p:spPr>
        <p:txBody>
          <a:bodyPr wrap="none" rtlCol="0">
            <a:spAutoFit/>
          </a:bodyPr>
          <a:lstStyle/>
          <a:p>
            <a:r>
              <a:rPr lang="de-CH" b="1" dirty="0"/>
              <a:t>Sampling density</a:t>
            </a:r>
            <a:endParaRPr lang="en-US" b="1" dirty="0"/>
          </a:p>
        </p:txBody>
      </p:sp>
      <p:sp>
        <p:nvSpPr>
          <p:cNvPr id="17" name="Textfeld 22">
            <a:extLst>
              <a:ext uri="{FF2B5EF4-FFF2-40B4-BE49-F238E27FC236}">
                <a16:creationId xmlns:a16="http://schemas.microsoft.com/office/drawing/2014/main" id="{AEE8CF7F-C71A-4A3B-83AF-A47CC9106979}"/>
              </a:ext>
            </a:extLst>
          </p:cNvPr>
          <p:cNvSpPr txBox="1"/>
          <p:nvPr/>
        </p:nvSpPr>
        <p:spPr>
          <a:xfrm>
            <a:off x="3310335" y="2058782"/>
            <a:ext cx="803425" cy="369332"/>
          </a:xfrm>
          <a:prstGeom prst="rect">
            <a:avLst/>
          </a:prstGeom>
          <a:solidFill>
            <a:schemeClr val="bg1">
              <a:lumMod val="95000"/>
            </a:schemeClr>
          </a:solidFill>
          <a:effectLst>
            <a:softEdge rad="127000"/>
          </a:effectLst>
        </p:spPr>
        <p:txBody>
          <a:bodyPr wrap="none" rtlCol="0">
            <a:spAutoFit/>
          </a:bodyPr>
          <a:lstStyle/>
          <a:p>
            <a:r>
              <a:rPr lang="de-CH" b="1" dirty="0"/>
              <a:t>Primal</a:t>
            </a:r>
            <a:endParaRPr lang="en-US" b="1" dirty="0"/>
          </a:p>
        </p:txBody>
      </p:sp>
      <p:sp>
        <p:nvSpPr>
          <p:cNvPr id="18" name="Textfeld 22">
            <a:extLst>
              <a:ext uri="{FF2B5EF4-FFF2-40B4-BE49-F238E27FC236}">
                <a16:creationId xmlns:a16="http://schemas.microsoft.com/office/drawing/2014/main" id="{788DF7C5-1D14-475A-B639-AFE184D5472D}"/>
              </a:ext>
            </a:extLst>
          </p:cNvPr>
          <p:cNvSpPr txBox="1"/>
          <p:nvPr/>
        </p:nvSpPr>
        <p:spPr>
          <a:xfrm>
            <a:off x="3729801" y="2423378"/>
            <a:ext cx="1110432" cy="369332"/>
          </a:xfrm>
          <a:prstGeom prst="rect">
            <a:avLst/>
          </a:prstGeom>
          <a:solidFill>
            <a:schemeClr val="bg1">
              <a:lumMod val="95000"/>
            </a:schemeClr>
          </a:solidFill>
          <a:effectLst>
            <a:softEdge rad="127000"/>
          </a:effectLst>
        </p:spPr>
        <p:txBody>
          <a:bodyPr wrap="none" rtlCol="0">
            <a:spAutoFit/>
          </a:bodyPr>
          <a:lstStyle/>
          <a:p>
            <a:r>
              <a:rPr lang="de-CH" b="1" dirty="0"/>
              <a:t>Gradients</a:t>
            </a:r>
            <a:endParaRPr lang="en-US" b="1" dirty="0"/>
          </a:p>
        </p:txBody>
      </p:sp>
      <p:sp>
        <p:nvSpPr>
          <p:cNvPr id="19" name="Rectangle 18">
            <a:extLst>
              <a:ext uri="{FF2B5EF4-FFF2-40B4-BE49-F238E27FC236}">
                <a16:creationId xmlns:a16="http://schemas.microsoft.com/office/drawing/2014/main" id="{2B486A39-9805-4A0E-8134-7F7B76FA4BBC}"/>
              </a:ext>
            </a:extLst>
          </p:cNvPr>
          <p:cNvSpPr/>
          <p:nvPr/>
        </p:nvSpPr>
        <p:spPr>
          <a:xfrm>
            <a:off x="831857" y="4331895"/>
            <a:ext cx="7716471" cy="400110"/>
          </a:xfrm>
          <a:prstGeom prst="rect">
            <a:avLst/>
          </a:prstGeom>
        </p:spPr>
        <p:txBody>
          <a:bodyPr wrap="none">
            <a:spAutoFit/>
          </a:bodyPr>
          <a:lstStyle/>
          <a:p>
            <a:r>
              <a:rPr lang="de-CH" sz="2000" dirty="0">
                <a:solidFill>
                  <a:srgbClr val="444444"/>
                </a:solidFill>
                <a:latin typeface="Open Sans" panose="020B0606030504020204" pitchFamily="34" charset="0"/>
              </a:rPr>
              <a:t>Gradient-Domain Metropolis Light Transport [Lehtinen et al., 2013]</a:t>
            </a:r>
          </a:p>
        </p:txBody>
      </p:sp>
    </p:spTree>
    <p:extLst>
      <p:ext uri="{BB962C8B-B14F-4D97-AF65-F5344CB8AC3E}">
        <p14:creationId xmlns:p14="http://schemas.microsoft.com/office/powerpoint/2010/main" val="21183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EBC20B-F31D-4C97-A289-D6536DEAA443}"/>
              </a:ext>
            </a:extLst>
          </p:cNvPr>
          <p:cNvSpPr>
            <a:spLocks noGrp="1"/>
          </p:cNvSpPr>
          <p:nvPr>
            <p:ph type="title"/>
          </p:nvPr>
        </p:nvSpPr>
        <p:spPr>
          <a:xfrm>
            <a:off x="1988295" y="252907"/>
            <a:ext cx="5948140" cy="500950"/>
          </a:xfrm>
        </p:spPr>
        <p:txBody>
          <a:bodyPr/>
          <a:lstStyle/>
          <a:p>
            <a:r>
              <a:rPr lang="en-US" dirty="0"/>
              <a:t>METROPOLIS LIGHT TRANSPORT</a:t>
            </a:r>
          </a:p>
        </p:txBody>
      </p:sp>
      <p:pic>
        <p:nvPicPr>
          <p:cNvPr id="9" name="Picture 4">
            <a:extLst>
              <a:ext uri="{FF2B5EF4-FFF2-40B4-BE49-F238E27FC236}">
                <a16:creationId xmlns:a16="http://schemas.microsoft.com/office/drawing/2014/main" id="{278218F0-77C3-4323-992F-4C8F079408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631" y="2189750"/>
            <a:ext cx="2160242" cy="133291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a:extLst>
              <a:ext uri="{FF2B5EF4-FFF2-40B4-BE49-F238E27FC236}">
                <a16:creationId xmlns:a16="http://schemas.microsoft.com/office/drawing/2014/main" id="{059FC705-D67E-4ED1-A188-4C806E0EC3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2892" y="2477015"/>
            <a:ext cx="2160242" cy="133291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a:extLst>
              <a:ext uri="{FF2B5EF4-FFF2-40B4-BE49-F238E27FC236}">
                <a16:creationId xmlns:a16="http://schemas.microsoft.com/office/drawing/2014/main" id="{4B54598E-4920-4666-9350-90283B12A1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6727" y="2831176"/>
            <a:ext cx="2160242" cy="133291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a:extLst>
              <a:ext uri="{FF2B5EF4-FFF2-40B4-BE49-F238E27FC236}">
                <a16:creationId xmlns:a16="http://schemas.microsoft.com/office/drawing/2014/main" id="{87EDEE32-4A85-46EC-B450-9AB3F21AE5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9724" y="2477015"/>
            <a:ext cx="2735401" cy="1700774"/>
          </a:xfrm>
          <a:prstGeom prst="rect">
            <a:avLst/>
          </a:prstGeom>
          <a:noFill/>
          <a:ln>
            <a:no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feld 22">
            <a:extLst>
              <a:ext uri="{FF2B5EF4-FFF2-40B4-BE49-F238E27FC236}">
                <a16:creationId xmlns:a16="http://schemas.microsoft.com/office/drawing/2014/main" id="{01A0BDC8-8D80-4779-8509-9CE98F02AB91}"/>
              </a:ext>
            </a:extLst>
          </p:cNvPr>
          <p:cNvSpPr txBox="1"/>
          <p:nvPr/>
        </p:nvSpPr>
        <p:spPr>
          <a:xfrm>
            <a:off x="6445131" y="2044615"/>
            <a:ext cx="1814920" cy="369332"/>
          </a:xfrm>
          <a:prstGeom prst="rect">
            <a:avLst/>
          </a:prstGeom>
          <a:solidFill>
            <a:schemeClr val="bg1">
              <a:lumMod val="95000"/>
            </a:schemeClr>
          </a:solidFill>
          <a:effectLst>
            <a:softEdge rad="127000"/>
          </a:effectLst>
        </p:spPr>
        <p:txBody>
          <a:bodyPr wrap="none" rtlCol="0">
            <a:spAutoFit/>
          </a:bodyPr>
          <a:lstStyle/>
          <a:p>
            <a:r>
              <a:rPr lang="de-CH" b="1" dirty="0"/>
              <a:t>Sampling density</a:t>
            </a:r>
            <a:endParaRPr lang="en-US" b="1" dirty="0"/>
          </a:p>
        </p:txBody>
      </p:sp>
      <p:sp>
        <p:nvSpPr>
          <p:cNvPr id="17" name="Textfeld 22">
            <a:extLst>
              <a:ext uri="{FF2B5EF4-FFF2-40B4-BE49-F238E27FC236}">
                <a16:creationId xmlns:a16="http://schemas.microsoft.com/office/drawing/2014/main" id="{AEE8CF7F-C71A-4A3B-83AF-A47CC9106979}"/>
              </a:ext>
            </a:extLst>
          </p:cNvPr>
          <p:cNvSpPr txBox="1"/>
          <p:nvPr/>
        </p:nvSpPr>
        <p:spPr>
          <a:xfrm>
            <a:off x="3310335" y="2058782"/>
            <a:ext cx="803425" cy="369332"/>
          </a:xfrm>
          <a:prstGeom prst="rect">
            <a:avLst/>
          </a:prstGeom>
          <a:solidFill>
            <a:schemeClr val="bg1">
              <a:lumMod val="95000"/>
            </a:schemeClr>
          </a:solidFill>
          <a:effectLst>
            <a:softEdge rad="127000"/>
          </a:effectLst>
        </p:spPr>
        <p:txBody>
          <a:bodyPr wrap="none" rtlCol="0">
            <a:spAutoFit/>
          </a:bodyPr>
          <a:lstStyle/>
          <a:p>
            <a:r>
              <a:rPr lang="de-CH" b="1" dirty="0"/>
              <a:t>Primal</a:t>
            </a:r>
            <a:endParaRPr lang="en-US" b="1" dirty="0"/>
          </a:p>
        </p:txBody>
      </p:sp>
      <p:sp>
        <p:nvSpPr>
          <p:cNvPr id="18" name="Textfeld 22">
            <a:extLst>
              <a:ext uri="{FF2B5EF4-FFF2-40B4-BE49-F238E27FC236}">
                <a16:creationId xmlns:a16="http://schemas.microsoft.com/office/drawing/2014/main" id="{788DF7C5-1D14-475A-B639-AFE184D5472D}"/>
              </a:ext>
            </a:extLst>
          </p:cNvPr>
          <p:cNvSpPr txBox="1"/>
          <p:nvPr/>
        </p:nvSpPr>
        <p:spPr>
          <a:xfrm>
            <a:off x="3729801" y="2423378"/>
            <a:ext cx="1110432" cy="369332"/>
          </a:xfrm>
          <a:prstGeom prst="rect">
            <a:avLst/>
          </a:prstGeom>
          <a:solidFill>
            <a:schemeClr val="bg1">
              <a:lumMod val="95000"/>
            </a:schemeClr>
          </a:solidFill>
          <a:effectLst>
            <a:softEdge rad="127000"/>
          </a:effectLst>
        </p:spPr>
        <p:txBody>
          <a:bodyPr wrap="none" rtlCol="0">
            <a:spAutoFit/>
          </a:bodyPr>
          <a:lstStyle/>
          <a:p>
            <a:r>
              <a:rPr lang="de-CH" b="1" dirty="0"/>
              <a:t>Gradients</a:t>
            </a:r>
            <a:endParaRPr lang="en-US" b="1" dirty="0"/>
          </a:p>
        </p:txBody>
      </p:sp>
      <p:sp>
        <p:nvSpPr>
          <p:cNvPr id="19" name="Rectangle 18">
            <a:extLst>
              <a:ext uri="{FF2B5EF4-FFF2-40B4-BE49-F238E27FC236}">
                <a16:creationId xmlns:a16="http://schemas.microsoft.com/office/drawing/2014/main" id="{2B486A39-9805-4A0E-8134-7F7B76FA4BBC}"/>
              </a:ext>
            </a:extLst>
          </p:cNvPr>
          <p:cNvSpPr/>
          <p:nvPr/>
        </p:nvSpPr>
        <p:spPr>
          <a:xfrm>
            <a:off x="831857" y="4331895"/>
            <a:ext cx="7716471" cy="400110"/>
          </a:xfrm>
          <a:prstGeom prst="rect">
            <a:avLst/>
          </a:prstGeom>
        </p:spPr>
        <p:txBody>
          <a:bodyPr wrap="none">
            <a:spAutoFit/>
          </a:bodyPr>
          <a:lstStyle/>
          <a:p>
            <a:r>
              <a:rPr lang="de-CH" sz="2000" dirty="0">
                <a:solidFill>
                  <a:srgbClr val="444444"/>
                </a:solidFill>
                <a:latin typeface="Open Sans" panose="020B0606030504020204" pitchFamily="34" charset="0"/>
              </a:rPr>
              <a:t>Gradient-Domain Metropolis Light Transport [Lehtinen et al., 2013]</a:t>
            </a:r>
          </a:p>
        </p:txBody>
      </p:sp>
      <p:sp>
        <p:nvSpPr>
          <p:cNvPr id="14" name="Smiley Face 13">
            <a:extLst>
              <a:ext uri="{FF2B5EF4-FFF2-40B4-BE49-F238E27FC236}">
                <a16:creationId xmlns:a16="http://schemas.microsoft.com/office/drawing/2014/main" id="{53637D76-316C-4691-868B-EE96A5D6FC98}"/>
              </a:ext>
            </a:extLst>
          </p:cNvPr>
          <p:cNvSpPr/>
          <p:nvPr/>
        </p:nvSpPr>
        <p:spPr>
          <a:xfrm>
            <a:off x="377958" y="1010374"/>
            <a:ext cx="716057" cy="716057"/>
          </a:xfrm>
          <a:prstGeom prst="smileyFac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15" name="Content Placeholder 1">
            <a:extLst>
              <a:ext uri="{FF2B5EF4-FFF2-40B4-BE49-F238E27FC236}">
                <a16:creationId xmlns:a16="http://schemas.microsoft.com/office/drawing/2014/main" id="{3C7960AB-92EE-478E-AB2C-8F44EF062AD9}"/>
              </a:ext>
            </a:extLst>
          </p:cNvPr>
          <p:cNvSpPr txBox="1">
            <a:spLocks/>
          </p:cNvSpPr>
          <p:nvPr/>
        </p:nvSpPr>
        <p:spPr>
          <a:xfrm>
            <a:off x="980915" y="1010374"/>
            <a:ext cx="3490249" cy="884577"/>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Automatic</a:t>
            </a:r>
            <a:br>
              <a:rPr lang="en-US" sz="2400" dirty="0"/>
            </a:br>
            <a:r>
              <a:rPr lang="en-US" sz="2400" dirty="0"/>
              <a:t>importance sampling</a:t>
            </a:r>
          </a:p>
        </p:txBody>
      </p:sp>
      <p:sp>
        <p:nvSpPr>
          <p:cNvPr id="20" name="Smiley Face 19">
            <a:extLst>
              <a:ext uri="{FF2B5EF4-FFF2-40B4-BE49-F238E27FC236}">
                <a16:creationId xmlns:a16="http://schemas.microsoft.com/office/drawing/2014/main" id="{09D61809-50D7-4EC1-A905-3D51D70B96AB}"/>
              </a:ext>
            </a:extLst>
          </p:cNvPr>
          <p:cNvSpPr/>
          <p:nvPr/>
        </p:nvSpPr>
        <p:spPr>
          <a:xfrm>
            <a:off x="4579462" y="1039204"/>
            <a:ext cx="716057" cy="716057"/>
          </a:xfrm>
          <a:prstGeom prst="smileyFace">
            <a:avLst>
              <a:gd name="adj" fmla="val -4653"/>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21" name="Content Placeholder 1">
            <a:extLst>
              <a:ext uri="{FF2B5EF4-FFF2-40B4-BE49-F238E27FC236}">
                <a16:creationId xmlns:a16="http://schemas.microsoft.com/office/drawing/2014/main" id="{F9DBB6A6-993E-41A8-9FE7-80E8312CD78F}"/>
              </a:ext>
            </a:extLst>
          </p:cNvPr>
          <p:cNvSpPr txBox="1">
            <a:spLocks/>
          </p:cNvSpPr>
          <p:nvPr/>
        </p:nvSpPr>
        <p:spPr>
          <a:xfrm>
            <a:off x="5161029" y="954943"/>
            <a:ext cx="3490249" cy="884577"/>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Unpredictable results</a:t>
            </a:r>
            <a:br>
              <a:rPr lang="en-US" sz="2400" dirty="0"/>
            </a:br>
            <a:r>
              <a:rPr lang="en-US" sz="2400" dirty="0"/>
              <a:t>(MCMC problems)</a:t>
            </a:r>
          </a:p>
        </p:txBody>
      </p:sp>
    </p:spTree>
    <p:extLst>
      <p:ext uri="{BB962C8B-B14F-4D97-AF65-F5344CB8AC3E}">
        <p14:creationId xmlns:p14="http://schemas.microsoft.com/office/powerpoint/2010/main" val="902516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1FBAC2F-D5EC-481B-BBC1-A5F5AAD352E1}"/>
              </a:ext>
            </a:extLst>
          </p:cNvPr>
          <p:cNvSpPr>
            <a:spLocks noGrp="1"/>
          </p:cNvSpPr>
          <p:nvPr>
            <p:ph type="title"/>
          </p:nvPr>
        </p:nvSpPr>
        <p:spPr>
          <a:xfrm>
            <a:off x="1988295" y="252907"/>
            <a:ext cx="5948140" cy="500950"/>
          </a:xfrm>
        </p:spPr>
        <p:txBody>
          <a:bodyPr/>
          <a:lstStyle/>
          <a:p>
            <a:endParaRPr lang="en-GB"/>
          </a:p>
        </p:txBody>
      </p:sp>
      <p:pic>
        <p:nvPicPr>
          <p:cNvPr id="21" name="Picture 20">
            <a:extLst>
              <a:ext uri="{FF2B5EF4-FFF2-40B4-BE49-F238E27FC236}">
                <a16:creationId xmlns:a16="http://schemas.microsoft.com/office/drawing/2014/main" id="{897328C2-A0AB-4B9D-B77D-110AFDAABF77}"/>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566648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idx="1"/>
          </p:nvPr>
        </p:nvPicPr>
        <p:blipFill>
          <a:blip r:embed="rId3">
            <a:extLst>
              <a:ext uri="{28A0092B-C50C-407E-A947-70E740481C1C}">
                <a14:useLocalDpi xmlns:a14="http://schemas.microsoft.com/office/drawing/2010/main" val="0"/>
              </a:ext>
            </a:extLst>
          </a:blip>
          <a:srcRect l="23027" r="23027"/>
          <a:stretch>
            <a:fillRect/>
          </a:stretch>
        </p:blipFill>
        <p:spPr/>
      </p:pic>
      <p:sp>
        <p:nvSpPr>
          <p:cNvPr id="10" name="Text Placeholder 9"/>
          <p:cNvSpPr>
            <a:spLocks noGrp="1"/>
          </p:cNvSpPr>
          <p:nvPr>
            <p:ph type="body" sz="quarter" idx="14"/>
          </p:nvPr>
        </p:nvSpPr>
        <p:spPr/>
        <p:txBody>
          <a:bodyPr/>
          <a:lstStyle/>
          <a:p>
            <a:r>
              <a:rPr lang="fi-FI" dirty="0">
                <a:solidFill>
                  <a:schemeClr val="bg1"/>
                </a:solidFill>
              </a:rPr>
              <a:t>Gradient MLT, 512 spp</a:t>
            </a:r>
          </a:p>
        </p:txBody>
      </p:sp>
      <p:pic>
        <p:nvPicPr>
          <p:cNvPr id="9" name="Picture Placeholder 8"/>
          <p:cNvPicPr>
            <a:picLocks noGrp="1" noChangeAspect="1"/>
          </p:cNvPicPr>
          <p:nvPr>
            <p:ph type="pic" idx="15"/>
          </p:nvPr>
        </p:nvPicPr>
        <p:blipFill>
          <a:blip r:embed="rId4">
            <a:extLst>
              <a:ext uri="{28A0092B-C50C-407E-A947-70E740481C1C}">
                <a14:useLocalDpi xmlns:a14="http://schemas.microsoft.com/office/drawing/2010/main" val="0"/>
              </a:ext>
            </a:extLst>
          </a:blip>
          <a:srcRect l="23027" r="23027"/>
          <a:stretch>
            <a:fillRect/>
          </a:stretch>
        </p:blipFill>
        <p:spPr/>
      </p:pic>
      <p:sp>
        <p:nvSpPr>
          <p:cNvPr id="3" name="Text Placeholder 2"/>
          <p:cNvSpPr>
            <a:spLocks noGrp="1"/>
          </p:cNvSpPr>
          <p:nvPr>
            <p:ph type="body" sz="quarter" idx="16"/>
          </p:nvPr>
        </p:nvSpPr>
        <p:spPr/>
        <p:txBody>
          <a:bodyPr>
            <a:normAutofit/>
          </a:bodyPr>
          <a:lstStyle/>
          <a:p>
            <a:r>
              <a:rPr lang="fi-FI" dirty="0">
                <a:solidFill>
                  <a:schemeClr val="bg1"/>
                </a:solidFill>
              </a:rPr>
              <a:t>Gradient PT, 512 spp</a:t>
            </a:r>
          </a:p>
        </p:txBody>
      </p:sp>
      <p:cxnSp>
        <p:nvCxnSpPr>
          <p:cNvPr id="18" name="Straight Connector 17"/>
          <p:cNvCxnSpPr/>
          <p:nvPr/>
        </p:nvCxnSpPr>
        <p:spPr>
          <a:xfrm>
            <a:off x="4572001" y="1"/>
            <a:ext cx="1" cy="5143501"/>
          </a:xfrm>
          <a:prstGeom prst="line">
            <a:avLst/>
          </a:prstGeom>
          <a:ln w="508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xfrm>
            <a:off x="7010400" y="4414653"/>
            <a:ext cx="2133600" cy="274637"/>
          </a:xfrm>
        </p:spPr>
        <p:txBody>
          <a:bodyPr/>
          <a:lstStyle/>
          <a:p>
            <a:fld id="{B0B407E7-3A6C-44B6-ADAB-31AD73D40FA0}" type="slidenum">
              <a:rPr lang="en-US" altLang="fi-FI" smtClean="0"/>
              <a:pPr/>
              <a:t>23</a:t>
            </a:fld>
            <a:endParaRPr lang="en-US" altLang="fi-FI"/>
          </a:p>
        </p:txBody>
      </p:sp>
    </p:spTree>
    <p:extLst>
      <p:ext uri="{BB962C8B-B14F-4D97-AF65-F5344CB8AC3E}">
        <p14:creationId xmlns:p14="http://schemas.microsoft.com/office/powerpoint/2010/main" val="4274441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D5A7014-02A1-4E4E-9C77-8A95A912F9E6}"/>
              </a:ext>
            </a:extLst>
          </p:cNvPr>
          <p:cNvSpPr>
            <a:spLocks noGrp="1"/>
          </p:cNvSpPr>
          <p:nvPr>
            <p:ph type="body" sz="quarter" idx="10"/>
          </p:nvPr>
        </p:nvSpPr>
        <p:spPr/>
        <p:txBody>
          <a:bodyPr/>
          <a:lstStyle/>
          <a:p>
            <a:r>
              <a:rPr lang="en-US" dirty="0"/>
              <a:t>Higher dimensional integrals</a:t>
            </a:r>
          </a:p>
        </p:txBody>
      </p:sp>
    </p:spTree>
    <p:extLst>
      <p:ext uri="{BB962C8B-B14F-4D97-AF65-F5344CB8AC3E}">
        <p14:creationId xmlns:p14="http://schemas.microsoft.com/office/powerpoint/2010/main" val="3035152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6F2E034B-C978-4577-8033-EB19CBC0FFB4}"/>
              </a:ext>
            </a:extLst>
          </p:cNvPr>
          <p:cNvSpPr>
            <a:spLocks noGrp="1"/>
          </p:cNvSpPr>
          <p:nvPr>
            <p:ph sz="quarter" idx="4294967295"/>
          </p:nvPr>
        </p:nvSpPr>
        <p:spPr>
          <a:xfrm>
            <a:off x="194021" y="3398475"/>
            <a:ext cx="1867577" cy="510448"/>
          </a:xfrm>
        </p:spPr>
        <p:txBody>
          <a:bodyPr>
            <a:normAutofit/>
          </a:bodyPr>
          <a:lstStyle/>
          <a:p>
            <a:pPr marL="0" indent="0" algn="ctr">
              <a:buNone/>
            </a:pPr>
            <a:r>
              <a:rPr lang="en-US" sz="2400" dirty="0"/>
              <a:t>2D image</a:t>
            </a:r>
          </a:p>
        </p:txBody>
      </p:sp>
      <p:sp>
        <p:nvSpPr>
          <p:cNvPr id="3" name="Title 2">
            <a:extLst>
              <a:ext uri="{FF2B5EF4-FFF2-40B4-BE49-F238E27FC236}">
                <a16:creationId xmlns:a16="http://schemas.microsoft.com/office/drawing/2014/main" id="{F566DD13-D61D-413A-8394-6277B2FB4FFA}"/>
              </a:ext>
            </a:extLst>
          </p:cNvPr>
          <p:cNvSpPr>
            <a:spLocks noGrp="1"/>
          </p:cNvSpPr>
          <p:nvPr>
            <p:ph type="title"/>
          </p:nvPr>
        </p:nvSpPr>
        <p:spPr>
          <a:xfrm>
            <a:off x="1988295" y="252907"/>
            <a:ext cx="5948140" cy="500950"/>
          </a:xfrm>
        </p:spPr>
        <p:txBody>
          <a:bodyPr/>
          <a:lstStyle/>
          <a:p>
            <a:r>
              <a:rPr lang="en-US" dirty="0"/>
              <a:t>HIGHER DIMENSIONAL integrals</a:t>
            </a:r>
          </a:p>
        </p:txBody>
      </p:sp>
      <p:pic>
        <p:nvPicPr>
          <p:cNvPr id="4" name="Grafik 10">
            <a:extLst>
              <a:ext uri="{FF2B5EF4-FFF2-40B4-BE49-F238E27FC236}">
                <a16:creationId xmlns:a16="http://schemas.microsoft.com/office/drawing/2014/main" id="{24F49EA2-54BD-4674-88B5-760BA1EC5B3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150300" y="1994420"/>
            <a:ext cx="2163135" cy="1219882"/>
          </a:xfrm>
          <a:prstGeom prst="rect">
            <a:avLst/>
          </a:prstGeom>
        </p:spPr>
      </p:pic>
    </p:spTree>
    <p:extLst>
      <p:ext uri="{BB962C8B-B14F-4D97-AF65-F5344CB8AC3E}">
        <p14:creationId xmlns:p14="http://schemas.microsoft.com/office/powerpoint/2010/main" val="4224618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6F2E034B-C978-4577-8033-EB19CBC0FFB4}"/>
              </a:ext>
            </a:extLst>
          </p:cNvPr>
          <p:cNvSpPr>
            <a:spLocks noGrp="1"/>
          </p:cNvSpPr>
          <p:nvPr>
            <p:ph sz="quarter" idx="4294967295"/>
          </p:nvPr>
        </p:nvSpPr>
        <p:spPr>
          <a:xfrm>
            <a:off x="194021" y="3398475"/>
            <a:ext cx="1867577" cy="510448"/>
          </a:xfrm>
        </p:spPr>
        <p:txBody>
          <a:bodyPr>
            <a:normAutofit/>
          </a:bodyPr>
          <a:lstStyle/>
          <a:p>
            <a:pPr marL="0" indent="0" algn="ctr">
              <a:buNone/>
            </a:pPr>
            <a:r>
              <a:rPr lang="en-US" sz="2400" dirty="0"/>
              <a:t>2D image</a:t>
            </a:r>
          </a:p>
        </p:txBody>
      </p:sp>
      <p:sp>
        <p:nvSpPr>
          <p:cNvPr id="3" name="Title 2">
            <a:extLst>
              <a:ext uri="{FF2B5EF4-FFF2-40B4-BE49-F238E27FC236}">
                <a16:creationId xmlns:a16="http://schemas.microsoft.com/office/drawing/2014/main" id="{F566DD13-D61D-413A-8394-6277B2FB4FFA}"/>
              </a:ext>
            </a:extLst>
          </p:cNvPr>
          <p:cNvSpPr>
            <a:spLocks noGrp="1"/>
          </p:cNvSpPr>
          <p:nvPr>
            <p:ph type="title"/>
          </p:nvPr>
        </p:nvSpPr>
        <p:spPr>
          <a:xfrm>
            <a:off x="1988295" y="252907"/>
            <a:ext cx="5948140" cy="500950"/>
          </a:xfrm>
        </p:spPr>
        <p:txBody>
          <a:bodyPr/>
          <a:lstStyle/>
          <a:p>
            <a:r>
              <a:rPr lang="en-US" dirty="0"/>
              <a:t>HIGHER DIMENSIONAL integrals</a:t>
            </a:r>
          </a:p>
        </p:txBody>
      </p:sp>
      <p:pic>
        <p:nvPicPr>
          <p:cNvPr id="4" name="Grafik 10">
            <a:extLst>
              <a:ext uri="{FF2B5EF4-FFF2-40B4-BE49-F238E27FC236}">
                <a16:creationId xmlns:a16="http://schemas.microsoft.com/office/drawing/2014/main" id="{24F49EA2-54BD-4674-88B5-760BA1EC5B3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150300" y="1994420"/>
            <a:ext cx="2163135" cy="1219882"/>
          </a:xfrm>
          <a:prstGeom prst="rect">
            <a:avLst/>
          </a:prstGeom>
        </p:spPr>
      </p:pic>
      <p:grpSp>
        <p:nvGrpSpPr>
          <p:cNvPr id="2" name="Group 1">
            <a:extLst>
              <a:ext uri="{FF2B5EF4-FFF2-40B4-BE49-F238E27FC236}">
                <a16:creationId xmlns:a16="http://schemas.microsoft.com/office/drawing/2014/main" id="{E0CE8A12-30A2-4DD3-BB6C-C33A1D229092}"/>
              </a:ext>
            </a:extLst>
          </p:cNvPr>
          <p:cNvGrpSpPr/>
          <p:nvPr/>
        </p:nvGrpSpPr>
        <p:grpSpPr>
          <a:xfrm>
            <a:off x="2389095" y="1903447"/>
            <a:ext cx="2410914" cy="1449822"/>
            <a:chOff x="2895335" y="1651131"/>
            <a:chExt cx="3235942" cy="1945960"/>
          </a:xfrm>
        </p:grpSpPr>
        <p:pic>
          <p:nvPicPr>
            <p:cNvPr id="5" name="Grafik 10">
              <a:extLst>
                <a:ext uri="{FF2B5EF4-FFF2-40B4-BE49-F238E27FC236}">
                  <a16:creationId xmlns:a16="http://schemas.microsoft.com/office/drawing/2014/main" id="{3370FFD3-3764-43D1-88A1-4F43933BF96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725841" y="1651131"/>
              <a:ext cx="2405436" cy="1356525"/>
            </a:xfrm>
            <a:prstGeom prst="rect">
              <a:avLst/>
            </a:prstGeom>
          </p:spPr>
        </p:pic>
        <p:pic>
          <p:nvPicPr>
            <p:cNvPr id="6" name="Grafik 10">
              <a:extLst>
                <a:ext uri="{FF2B5EF4-FFF2-40B4-BE49-F238E27FC236}">
                  <a16:creationId xmlns:a16="http://schemas.microsoft.com/office/drawing/2014/main" id="{D99DEE5B-47CE-4456-A099-D1A4FE2D4CF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484768" y="1801169"/>
              <a:ext cx="2405436" cy="1356525"/>
            </a:xfrm>
            <a:prstGeom prst="rect">
              <a:avLst/>
            </a:prstGeom>
          </p:spPr>
        </p:pic>
        <p:pic>
          <p:nvPicPr>
            <p:cNvPr id="7" name="Grafik 10">
              <a:extLst>
                <a:ext uri="{FF2B5EF4-FFF2-40B4-BE49-F238E27FC236}">
                  <a16:creationId xmlns:a16="http://schemas.microsoft.com/office/drawing/2014/main" id="{24F0C59B-2E91-46AB-A18B-37887A30370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190051" y="2020868"/>
              <a:ext cx="2405436" cy="1356525"/>
            </a:xfrm>
            <a:prstGeom prst="rect">
              <a:avLst/>
            </a:prstGeom>
          </p:spPr>
        </p:pic>
        <p:pic>
          <p:nvPicPr>
            <p:cNvPr id="8" name="Grafik 10">
              <a:extLst>
                <a:ext uri="{FF2B5EF4-FFF2-40B4-BE49-F238E27FC236}">
                  <a16:creationId xmlns:a16="http://schemas.microsoft.com/office/drawing/2014/main" id="{A1A7B8B3-3C7B-437F-A51B-06F939095EB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2895335" y="2240566"/>
              <a:ext cx="2405436" cy="1356525"/>
            </a:xfrm>
            <a:prstGeom prst="rect">
              <a:avLst/>
            </a:prstGeom>
          </p:spPr>
        </p:pic>
      </p:grpSp>
      <p:sp>
        <p:nvSpPr>
          <p:cNvPr id="13" name="Content Placeholder 1">
            <a:extLst>
              <a:ext uri="{FF2B5EF4-FFF2-40B4-BE49-F238E27FC236}">
                <a16:creationId xmlns:a16="http://schemas.microsoft.com/office/drawing/2014/main" id="{C3F8DD3E-4855-4795-B094-6F6F441E41CA}"/>
              </a:ext>
            </a:extLst>
          </p:cNvPr>
          <p:cNvSpPr txBox="1">
            <a:spLocks/>
          </p:cNvSpPr>
          <p:nvPr/>
        </p:nvSpPr>
        <p:spPr>
          <a:xfrm>
            <a:off x="1861518" y="3377986"/>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Sequence of</a:t>
            </a:r>
          </a:p>
          <a:p>
            <a:r>
              <a:rPr lang="en-US" dirty="0"/>
              <a:t>2D images</a:t>
            </a:r>
          </a:p>
        </p:txBody>
      </p:sp>
    </p:spTree>
    <p:extLst>
      <p:ext uri="{BB962C8B-B14F-4D97-AF65-F5344CB8AC3E}">
        <p14:creationId xmlns:p14="http://schemas.microsoft.com/office/powerpoint/2010/main" val="4007679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5098FF-88A3-40B4-8C7D-3372B33DB43C}"/>
              </a:ext>
            </a:extLst>
          </p:cNvPr>
          <p:cNvSpPr>
            <a:spLocks noGrp="1"/>
          </p:cNvSpPr>
          <p:nvPr>
            <p:ph sz="quarter" idx="4294967295"/>
          </p:nvPr>
        </p:nvSpPr>
        <p:spPr>
          <a:xfrm>
            <a:off x="595672" y="1235677"/>
            <a:ext cx="7952656" cy="2798763"/>
          </a:xfrm>
        </p:spPr>
        <p:txBody>
          <a:bodyPr/>
          <a:lstStyle/>
          <a:p>
            <a:endParaRPr lang="en-US" dirty="0"/>
          </a:p>
        </p:txBody>
      </p:sp>
      <p:sp>
        <p:nvSpPr>
          <p:cNvPr id="3" name="Title 2">
            <a:extLst>
              <a:ext uri="{FF2B5EF4-FFF2-40B4-BE49-F238E27FC236}">
                <a16:creationId xmlns:a16="http://schemas.microsoft.com/office/drawing/2014/main" id="{C61DB2B1-3AC2-492F-AD5C-8467D7C12350}"/>
              </a:ext>
            </a:extLst>
          </p:cNvPr>
          <p:cNvSpPr>
            <a:spLocks noGrp="1"/>
          </p:cNvSpPr>
          <p:nvPr>
            <p:ph type="title"/>
          </p:nvPr>
        </p:nvSpPr>
        <p:spPr>
          <a:xfrm>
            <a:off x="1988295" y="252907"/>
            <a:ext cx="5948140" cy="500950"/>
          </a:xfrm>
        </p:spPr>
        <p:txBody>
          <a:bodyPr/>
          <a:lstStyle/>
          <a:p>
            <a:r>
              <a:rPr lang="en-US" dirty="0"/>
              <a:t>1# Temporal domain</a:t>
            </a:r>
          </a:p>
        </p:txBody>
      </p:sp>
      <p:pic>
        <p:nvPicPr>
          <p:cNvPr id="4" name="video">
            <a:hlinkClick r:id="" action="ppaction://media"/>
            <a:extLst>
              <a:ext uri="{FF2B5EF4-FFF2-40B4-BE49-F238E27FC236}">
                <a16:creationId xmlns:a16="http://schemas.microsoft.com/office/drawing/2014/main" id="{F45D8B77-F75A-4574-A38D-049BD9BA615A}"/>
              </a:ext>
            </a:extLst>
          </p:cNvPr>
          <p:cNvPicPr>
            <a:picLocks noChangeAspect="1"/>
          </p:cNvPicPr>
          <p:nvPr>
            <a:videoFile r:link="rId2"/>
            <p:extLst>
              <p:ext uri="{DAA4B4D4-6D71-4841-9C94-3DE7FCFB9230}">
                <p14:media xmlns:p14="http://schemas.microsoft.com/office/powerpoint/2010/main" r:embed="rId1"/>
              </p:ext>
            </p:extLst>
          </p:nvPr>
        </p:nvPicPr>
        <p:blipFill>
          <a:blip r:embed="rId5">
            <a:lum bright="13000" contrast="20000"/>
          </a:blip>
          <a:stretch>
            <a:fillRect/>
          </a:stretch>
        </p:blipFill>
        <p:spPr>
          <a:xfrm>
            <a:off x="0" y="-1"/>
            <a:ext cx="9144000" cy="5161219"/>
          </a:xfrm>
          <a:prstGeom prst="rect">
            <a:avLst/>
          </a:prstGeom>
        </p:spPr>
      </p:pic>
      <p:sp>
        <p:nvSpPr>
          <p:cNvPr id="5" name="Textfeld 6">
            <a:extLst>
              <a:ext uri="{FF2B5EF4-FFF2-40B4-BE49-F238E27FC236}">
                <a16:creationId xmlns:a16="http://schemas.microsoft.com/office/drawing/2014/main" id="{CFBE42DE-9B69-4510-907A-7D43DE8CDD45}"/>
              </a:ext>
            </a:extLst>
          </p:cNvPr>
          <p:cNvSpPr txBox="1"/>
          <p:nvPr/>
        </p:nvSpPr>
        <p:spPr>
          <a:xfrm>
            <a:off x="1042306" y="3907823"/>
            <a:ext cx="7051349" cy="156966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de-CH" sz="3200" b="1" dirty="0">
                <a:solidFill>
                  <a:srgbClr val="EBEBED"/>
                </a:solidFill>
              </a:rPr>
              <a:t>Gradient-domain </a:t>
            </a:r>
            <a:r>
              <a:rPr lang="de-CH" sz="3200" b="1" dirty="0" err="1">
                <a:solidFill>
                  <a:srgbClr val="EBEBED"/>
                </a:solidFill>
              </a:rPr>
              <a:t>path</a:t>
            </a:r>
            <a:r>
              <a:rPr lang="de-CH" sz="3200" b="1" dirty="0">
                <a:solidFill>
                  <a:srgbClr val="EBEBED"/>
                </a:solidFill>
              </a:rPr>
              <a:t> </a:t>
            </a:r>
            <a:r>
              <a:rPr lang="de-CH" sz="3200" b="1" dirty="0" err="1">
                <a:solidFill>
                  <a:srgbClr val="EBEBED"/>
                </a:solidFill>
              </a:rPr>
              <a:t>tracing</a:t>
            </a:r>
            <a:endParaRPr lang="de-CH" sz="3200" b="1" dirty="0">
              <a:solidFill>
                <a:srgbClr val="EBEBED"/>
              </a:solidFill>
            </a:endParaRPr>
          </a:p>
          <a:p>
            <a:pPr algn="ctr"/>
            <a:r>
              <a:rPr lang="de-CH" sz="3200" b="1" dirty="0">
                <a:solidFill>
                  <a:srgbClr val="EBEBED"/>
                </a:solidFill>
              </a:rPr>
              <a:t>[</a:t>
            </a:r>
            <a:r>
              <a:rPr lang="de-CH" sz="3200" b="1" dirty="0" err="1">
                <a:solidFill>
                  <a:srgbClr val="EBEBED"/>
                </a:solidFill>
              </a:rPr>
              <a:t>Kettunen</a:t>
            </a:r>
            <a:r>
              <a:rPr lang="de-CH" sz="3200" b="1" dirty="0">
                <a:solidFill>
                  <a:srgbClr val="EBEBED"/>
                </a:solidFill>
              </a:rPr>
              <a:t> et al. 2015]</a:t>
            </a:r>
          </a:p>
          <a:p>
            <a:pPr algn="ctr"/>
            <a:endParaRPr lang="de-CH" sz="3200" b="1" dirty="0">
              <a:solidFill>
                <a:srgbClr val="EBEBED"/>
              </a:solidFill>
            </a:endParaRPr>
          </a:p>
        </p:txBody>
      </p:sp>
    </p:spTree>
    <p:extLst>
      <p:ext uri="{BB962C8B-B14F-4D97-AF65-F5344CB8AC3E}">
        <p14:creationId xmlns:p14="http://schemas.microsoft.com/office/powerpoint/2010/main" val="3917336898"/>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D961B6-ECD3-4C26-A70A-35A8B1871646}"/>
              </a:ext>
            </a:extLst>
          </p:cNvPr>
          <p:cNvSpPr>
            <a:spLocks noGrp="1"/>
          </p:cNvSpPr>
          <p:nvPr>
            <p:ph type="title"/>
          </p:nvPr>
        </p:nvSpPr>
        <p:spPr>
          <a:xfrm>
            <a:off x="1988295" y="252907"/>
            <a:ext cx="5948140" cy="500950"/>
          </a:xfrm>
        </p:spPr>
        <p:txBody>
          <a:bodyPr/>
          <a:lstStyle/>
          <a:p>
            <a:r>
              <a:rPr lang="en-US" dirty="0"/>
              <a:t>TEMPORAL DOMAIN </a:t>
            </a:r>
          </a:p>
        </p:txBody>
      </p:sp>
      <p:grpSp>
        <p:nvGrpSpPr>
          <p:cNvPr id="47" name="Group 46">
            <a:extLst>
              <a:ext uri="{FF2B5EF4-FFF2-40B4-BE49-F238E27FC236}">
                <a16:creationId xmlns:a16="http://schemas.microsoft.com/office/drawing/2014/main" id="{FA75C5EB-07A2-43F7-8568-E368EC375FAB}"/>
              </a:ext>
            </a:extLst>
          </p:cNvPr>
          <p:cNvGrpSpPr/>
          <p:nvPr/>
        </p:nvGrpSpPr>
        <p:grpSpPr>
          <a:xfrm>
            <a:off x="1161647" y="2265220"/>
            <a:ext cx="1521362" cy="1618555"/>
            <a:chOff x="218176" y="1844811"/>
            <a:chExt cx="1521362" cy="1618555"/>
          </a:xfrm>
        </p:grpSpPr>
        <p:pic>
          <p:nvPicPr>
            <p:cNvPr id="6" name="Grafik 154">
              <a:extLst>
                <a:ext uri="{FF2B5EF4-FFF2-40B4-BE49-F238E27FC236}">
                  <a16:creationId xmlns:a16="http://schemas.microsoft.com/office/drawing/2014/main" id="{964BC04B-0ACB-44A1-B38F-0D6B2C63D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176" y="1844811"/>
              <a:ext cx="1219130" cy="1161352"/>
            </a:xfrm>
            <a:prstGeom prst="rect">
              <a:avLst/>
            </a:prstGeom>
            <a:ln w="28575">
              <a:solidFill>
                <a:schemeClr val="bg1">
                  <a:lumMod val="65000"/>
                </a:schemeClr>
              </a:solidFill>
            </a:ln>
          </p:spPr>
        </p:pic>
        <p:pic>
          <p:nvPicPr>
            <p:cNvPr id="7" name="Grafik 155">
              <a:extLst>
                <a:ext uri="{FF2B5EF4-FFF2-40B4-BE49-F238E27FC236}">
                  <a16:creationId xmlns:a16="http://schemas.microsoft.com/office/drawing/2014/main" id="{3D24F293-DFD8-43AF-8A58-67C349C447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292" y="2073412"/>
              <a:ext cx="1219130" cy="1161352"/>
            </a:xfrm>
            <a:prstGeom prst="rect">
              <a:avLst/>
            </a:prstGeom>
            <a:ln w="28575">
              <a:solidFill>
                <a:schemeClr val="bg1">
                  <a:lumMod val="65000"/>
                </a:schemeClr>
              </a:solidFill>
            </a:ln>
          </p:spPr>
        </p:pic>
        <p:pic>
          <p:nvPicPr>
            <p:cNvPr id="10" name="Grafik 158">
              <a:extLst>
                <a:ext uri="{FF2B5EF4-FFF2-40B4-BE49-F238E27FC236}">
                  <a16:creationId xmlns:a16="http://schemas.microsoft.com/office/drawing/2014/main" id="{4E0C7275-EFD0-4B09-84A4-C789607072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408" y="2302014"/>
              <a:ext cx="1219130" cy="1161352"/>
            </a:xfrm>
            <a:prstGeom prst="rect">
              <a:avLst/>
            </a:prstGeom>
            <a:ln w="28575">
              <a:solidFill>
                <a:schemeClr val="bg1">
                  <a:lumMod val="65000"/>
                </a:schemeClr>
              </a:solidFill>
            </a:ln>
          </p:spPr>
        </p:pic>
      </p:grpSp>
      <p:grpSp>
        <p:nvGrpSpPr>
          <p:cNvPr id="48" name="Group 47">
            <a:extLst>
              <a:ext uri="{FF2B5EF4-FFF2-40B4-BE49-F238E27FC236}">
                <a16:creationId xmlns:a16="http://schemas.microsoft.com/office/drawing/2014/main" id="{5113AE4A-2AD2-4B7A-8730-D494EB6E4D87}"/>
              </a:ext>
            </a:extLst>
          </p:cNvPr>
          <p:cNvGrpSpPr/>
          <p:nvPr/>
        </p:nvGrpSpPr>
        <p:grpSpPr>
          <a:xfrm>
            <a:off x="2911614" y="2265222"/>
            <a:ext cx="1521362" cy="1618555"/>
            <a:chOff x="1968143" y="1844813"/>
            <a:chExt cx="1521362" cy="1618555"/>
          </a:xfrm>
        </p:grpSpPr>
        <p:pic>
          <p:nvPicPr>
            <p:cNvPr id="8" name="Grafik 156">
              <a:extLst>
                <a:ext uri="{FF2B5EF4-FFF2-40B4-BE49-F238E27FC236}">
                  <a16:creationId xmlns:a16="http://schemas.microsoft.com/office/drawing/2014/main" id="{75675477-2B54-4309-9F7A-CB8F47C3A4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68143" y="1844813"/>
              <a:ext cx="1219130" cy="1161352"/>
            </a:xfrm>
            <a:prstGeom prst="rect">
              <a:avLst/>
            </a:prstGeom>
            <a:ln w="28575">
              <a:solidFill>
                <a:schemeClr val="bg1">
                  <a:lumMod val="65000"/>
                </a:schemeClr>
              </a:solidFill>
            </a:ln>
          </p:spPr>
        </p:pic>
        <p:pic>
          <p:nvPicPr>
            <p:cNvPr id="9" name="Grafik 157">
              <a:extLst>
                <a:ext uri="{FF2B5EF4-FFF2-40B4-BE49-F238E27FC236}">
                  <a16:creationId xmlns:a16="http://schemas.microsoft.com/office/drawing/2014/main" id="{EFAA6C8E-D59F-4890-A25F-364C709BB9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19259" y="2073414"/>
              <a:ext cx="1219130" cy="1161352"/>
            </a:xfrm>
            <a:prstGeom prst="rect">
              <a:avLst/>
            </a:prstGeom>
            <a:ln w="28575">
              <a:solidFill>
                <a:schemeClr val="bg1">
                  <a:lumMod val="65000"/>
                </a:schemeClr>
              </a:solidFill>
            </a:ln>
          </p:spPr>
        </p:pic>
        <p:pic>
          <p:nvPicPr>
            <p:cNvPr id="11" name="Grafik 159">
              <a:extLst>
                <a:ext uri="{FF2B5EF4-FFF2-40B4-BE49-F238E27FC236}">
                  <a16:creationId xmlns:a16="http://schemas.microsoft.com/office/drawing/2014/main" id="{93F2F6F0-B8B0-459C-B4F4-0FAAE7F95D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70375" y="2302016"/>
              <a:ext cx="1219130" cy="1161352"/>
            </a:xfrm>
            <a:prstGeom prst="rect">
              <a:avLst/>
            </a:prstGeom>
            <a:ln w="28575">
              <a:solidFill>
                <a:schemeClr val="bg1">
                  <a:lumMod val="65000"/>
                </a:schemeClr>
              </a:solidFill>
            </a:ln>
          </p:spPr>
        </p:pic>
      </p:grpSp>
      <p:grpSp>
        <p:nvGrpSpPr>
          <p:cNvPr id="49" name="Group 48">
            <a:extLst>
              <a:ext uri="{FF2B5EF4-FFF2-40B4-BE49-F238E27FC236}">
                <a16:creationId xmlns:a16="http://schemas.microsoft.com/office/drawing/2014/main" id="{56BAB369-5E28-45EB-902F-18944DAA50CD}"/>
              </a:ext>
            </a:extLst>
          </p:cNvPr>
          <p:cNvGrpSpPr/>
          <p:nvPr/>
        </p:nvGrpSpPr>
        <p:grpSpPr>
          <a:xfrm>
            <a:off x="4661580" y="2265222"/>
            <a:ext cx="1521362" cy="1618555"/>
            <a:chOff x="3718109" y="1844813"/>
            <a:chExt cx="1521362" cy="1618555"/>
          </a:xfrm>
        </p:grpSpPr>
        <p:pic>
          <p:nvPicPr>
            <p:cNvPr id="4" name="Grafik 152">
              <a:extLst>
                <a:ext uri="{FF2B5EF4-FFF2-40B4-BE49-F238E27FC236}">
                  <a16:creationId xmlns:a16="http://schemas.microsoft.com/office/drawing/2014/main" id="{EC4AE500-71AF-405C-89B6-C98823EF04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18109" y="1844813"/>
              <a:ext cx="1219130" cy="1161352"/>
            </a:xfrm>
            <a:prstGeom prst="rect">
              <a:avLst/>
            </a:prstGeom>
            <a:ln w="28575">
              <a:solidFill>
                <a:schemeClr val="bg1">
                  <a:lumMod val="65000"/>
                </a:schemeClr>
              </a:solidFill>
            </a:ln>
          </p:spPr>
        </p:pic>
        <p:pic>
          <p:nvPicPr>
            <p:cNvPr id="5" name="Grafik 153">
              <a:extLst>
                <a:ext uri="{FF2B5EF4-FFF2-40B4-BE49-F238E27FC236}">
                  <a16:creationId xmlns:a16="http://schemas.microsoft.com/office/drawing/2014/main" id="{71294C22-A2CE-43C7-830E-B2910E04D25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69225" y="2073413"/>
              <a:ext cx="1219130" cy="1161352"/>
            </a:xfrm>
            <a:prstGeom prst="rect">
              <a:avLst/>
            </a:prstGeom>
            <a:ln w="28575">
              <a:solidFill>
                <a:schemeClr val="bg1">
                  <a:lumMod val="65000"/>
                </a:schemeClr>
              </a:solidFill>
            </a:ln>
          </p:spPr>
        </p:pic>
        <p:pic>
          <p:nvPicPr>
            <p:cNvPr id="12" name="Grafik 160">
              <a:extLst>
                <a:ext uri="{FF2B5EF4-FFF2-40B4-BE49-F238E27FC236}">
                  <a16:creationId xmlns:a16="http://schemas.microsoft.com/office/drawing/2014/main" id="{460FDB3F-9EEE-4028-A0F1-837521829D3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20341" y="2302016"/>
              <a:ext cx="1219130" cy="1161352"/>
            </a:xfrm>
            <a:prstGeom prst="rect">
              <a:avLst/>
            </a:prstGeom>
            <a:ln w="28575">
              <a:solidFill>
                <a:schemeClr val="bg1">
                  <a:lumMod val="65000"/>
                </a:schemeClr>
              </a:solidFill>
            </a:ln>
          </p:spPr>
        </p:pic>
      </p:grpSp>
      <p:sp>
        <p:nvSpPr>
          <p:cNvPr id="13" name="Textfeld 161">
            <a:extLst>
              <a:ext uri="{FF2B5EF4-FFF2-40B4-BE49-F238E27FC236}">
                <a16:creationId xmlns:a16="http://schemas.microsoft.com/office/drawing/2014/main" id="{47E8728F-8137-42B2-AD46-4D1AEEB7DDD1}"/>
              </a:ext>
            </a:extLst>
          </p:cNvPr>
          <p:cNvSpPr txBox="1"/>
          <p:nvPr/>
        </p:nvSpPr>
        <p:spPr>
          <a:xfrm>
            <a:off x="1391405" y="4140927"/>
            <a:ext cx="1312860" cy="369332"/>
          </a:xfrm>
          <a:prstGeom prst="rect">
            <a:avLst/>
          </a:prstGeom>
          <a:noFill/>
        </p:spPr>
        <p:txBody>
          <a:bodyPr wrap="square" rtlCol="0">
            <a:spAutoFit/>
          </a:bodyPr>
          <a:lstStyle/>
          <a:p>
            <a:r>
              <a:rPr lang="de-CH" dirty="0"/>
              <a:t>Color Image</a:t>
            </a:r>
          </a:p>
        </p:txBody>
      </p:sp>
      <p:sp>
        <p:nvSpPr>
          <p:cNvPr id="14" name="Textfeld 162">
            <a:extLst>
              <a:ext uri="{FF2B5EF4-FFF2-40B4-BE49-F238E27FC236}">
                <a16:creationId xmlns:a16="http://schemas.microsoft.com/office/drawing/2014/main" id="{08FD1C93-5118-4EE8-B786-1D80DE4FADEB}"/>
              </a:ext>
            </a:extLst>
          </p:cNvPr>
          <p:cNvSpPr txBox="1"/>
          <p:nvPr/>
        </p:nvSpPr>
        <p:spPr>
          <a:xfrm>
            <a:off x="3823410" y="4140929"/>
            <a:ext cx="1775486" cy="369332"/>
          </a:xfrm>
          <a:prstGeom prst="rect">
            <a:avLst/>
          </a:prstGeom>
          <a:noFill/>
        </p:spPr>
        <p:txBody>
          <a:bodyPr wrap="square" rtlCol="0">
            <a:spAutoFit/>
          </a:bodyPr>
          <a:lstStyle/>
          <a:p>
            <a:r>
              <a:rPr lang="de-CH" dirty="0" err="1"/>
              <a:t>Spatial</a:t>
            </a:r>
            <a:r>
              <a:rPr lang="de-CH" dirty="0"/>
              <a:t> </a:t>
            </a:r>
            <a:r>
              <a:rPr lang="de-CH" dirty="0" err="1"/>
              <a:t>Gradients</a:t>
            </a:r>
            <a:endParaRPr lang="de-CH" dirty="0"/>
          </a:p>
        </p:txBody>
      </p:sp>
      <p:sp>
        <p:nvSpPr>
          <p:cNvPr id="15" name="Geschweifte Klammer links 163">
            <a:extLst>
              <a:ext uri="{FF2B5EF4-FFF2-40B4-BE49-F238E27FC236}">
                <a16:creationId xmlns:a16="http://schemas.microsoft.com/office/drawing/2014/main" id="{E3E60CFF-B50C-47EE-B6A3-2FDF6536D944}"/>
              </a:ext>
            </a:extLst>
          </p:cNvPr>
          <p:cNvSpPr/>
          <p:nvPr/>
        </p:nvSpPr>
        <p:spPr>
          <a:xfrm rot="16200000">
            <a:off x="4614783" y="2456150"/>
            <a:ext cx="140487" cy="3171474"/>
          </a:xfrm>
          <a:prstGeom prst="leftBrace">
            <a:avLst>
              <a:gd name="adj1" fmla="val 155675"/>
              <a:gd name="adj2" fmla="val 49894"/>
            </a:avLst>
          </a:prstGeom>
          <a:no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sz="1350"/>
          </a:p>
        </p:txBody>
      </p:sp>
      <p:grpSp>
        <p:nvGrpSpPr>
          <p:cNvPr id="16" name="Gruppieren 164">
            <a:extLst>
              <a:ext uri="{FF2B5EF4-FFF2-40B4-BE49-F238E27FC236}">
                <a16:creationId xmlns:a16="http://schemas.microsoft.com/office/drawing/2014/main" id="{00E9ABF1-DE0D-4B36-A263-6DCDDC55F4EE}"/>
              </a:ext>
            </a:extLst>
          </p:cNvPr>
          <p:cNvGrpSpPr/>
          <p:nvPr/>
        </p:nvGrpSpPr>
        <p:grpSpPr>
          <a:xfrm>
            <a:off x="1141962" y="2243808"/>
            <a:ext cx="5045419" cy="1652346"/>
            <a:chOff x="194393" y="2199640"/>
            <a:chExt cx="6727225" cy="2203128"/>
          </a:xfrm>
        </p:grpSpPr>
        <p:cxnSp>
          <p:nvCxnSpPr>
            <p:cNvPr id="17" name="Gerader Verbinder 165">
              <a:extLst>
                <a:ext uri="{FF2B5EF4-FFF2-40B4-BE49-F238E27FC236}">
                  <a16:creationId xmlns:a16="http://schemas.microsoft.com/office/drawing/2014/main" id="{2FC6B896-0D14-4952-B2D1-8B8031F9BD45}"/>
                </a:ext>
              </a:extLst>
            </p:cNvPr>
            <p:cNvCxnSpPr/>
            <p:nvPr/>
          </p:nvCxnSpPr>
          <p:spPr>
            <a:xfrm flipH="1" flipV="1">
              <a:off x="1856665" y="2199640"/>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Gerader Verbinder 166">
              <a:extLst>
                <a:ext uri="{FF2B5EF4-FFF2-40B4-BE49-F238E27FC236}">
                  <a16:creationId xmlns:a16="http://schemas.microsoft.com/office/drawing/2014/main" id="{09796AFD-DCC1-455F-BBA8-38BA3B5B4561}"/>
                </a:ext>
              </a:extLst>
            </p:cNvPr>
            <p:cNvCxnSpPr/>
            <p:nvPr/>
          </p:nvCxnSpPr>
          <p:spPr>
            <a:xfrm flipH="1" flipV="1">
              <a:off x="205664" y="2218690"/>
              <a:ext cx="413461" cy="6261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Gerader Verbinder 167">
              <a:extLst>
                <a:ext uri="{FF2B5EF4-FFF2-40B4-BE49-F238E27FC236}">
                  <a16:creationId xmlns:a16="http://schemas.microsoft.com/office/drawing/2014/main" id="{9548DA44-2FC5-4835-8FA5-E5DDAC636040}"/>
                </a:ext>
              </a:extLst>
            </p:cNvPr>
            <p:cNvCxnSpPr/>
            <p:nvPr/>
          </p:nvCxnSpPr>
          <p:spPr>
            <a:xfrm flipH="1" flipV="1">
              <a:off x="194393" y="3776658"/>
              <a:ext cx="413461" cy="6261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Gerader Verbinder 168">
              <a:extLst>
                <a:ext uri="{FF2B5EF4-FFF2-40B4-BE49-F238E27FC236}">
                  <a16:creationId xmlns:a16="http://schemas.microsoft.com/office/drawing/2014/main" id="{54214B22-D3F0-453F-8A20-637C9741C5CB}"/>
                </a:ext>
              </a:extLst>
            </p:cNvPr>
            <p:cNvCxnSpPr/>
            <p:nvPr/>
          </p:nvCxnSpPr>
          <p:spPr>
            <a:xfrm flipH="1" flipV="1">
              <a:off x="2533342" y="3776326"/>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Gerader Verbinder 169">
              <a:extLst>
                <a:ext uri="{FF2B5EF4-FFF2-40B4-BE49-F238E27FC236}">
                  <a16:creationId xmlns:a16="http://schemas.microsoft.com/office/drawing/2014/main" id="{71839187-809E-42A1-9B0E-C75E14856DB2}"/>
                </a:ext>
              </a:extLst>
            </p:cNvPr>
            <p:cNvCxnSpPr/>
            <p:nvPr/>
          </p:nvCxnSpPr>
          <p:spPr>
            <a:xfrm flipH="1" flipV="1">
              <a:off x="2550390" y="2218690"/>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Gerader Verbinder 170">
              <a:extLst>
                <a:ext uri="{FF2B5EF4-FFF2-40B4-BE49-F238E27FC236}">
                  <a16:creationId xmlns:a16="http://schemas.microsoft.com/office/drawing/2014/main" id="{3721B68B-C708-4CD0-A641-8F7764868BA4}"/>
                </a:ext>
              </a:extLst>
            </p:cNvPr>
            <p:cNvCxnSpPr/>
            <p:nvPr/>
          </p:nvCxnSpPr>
          <p:spPr>
            <a:xfrm flipH="1" flipV="1">
              <a:off x="4200019" y="2213105"/>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Gerader Verbinder 171">
              <a:extLst>
                <a:ext uri="{FF2B5EF4-FFF2-40B4-BE49-F238E27FC236}">
                  <a16:creationId xmlns:a16="http://schemas.microsoft.com/office/drawing/2014/main" id="{FA532757-BB03-45CF-9684-85AC27F20885}"/>
                </a:ext>
              </a:extLst>
            </p:cNvPr>
            <p:cNvCxnSpPr/>
            <p:nvPr/>
          </p:nvCxnSpPr>
          <p:spPr>
            <a:xfrm flipH="1" flipV="1">
              <a:off x="4858943" y="3776326"/>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Gerader Verbinder 172">
              <a:extLst>
                <a:ext uri="{FF2B5EF4-FFF2-40B4-BE49-F238E27FC236}">
                  <a16:creationId xmlns:a16="http://schemas.microsoft.com/office/drawing/2014/main" id="{35AFD0CC-A246-4AE0-8811-DCC3239E6276}"/>
                </a:ext>
              </a:extLst>
            </p:cNvPr>
            <p:cNvCxnSpPr/>
            <p:nvPr/>
          </p:nvCxnSpPr>
          <p:spPr>
            <a:xfrm flipH="1" flipV="1">
              <a:off x="4875991" y="2218690"/>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Gerader Verbinder 173">
              <a:extLst>
                <a:ext uri="{FF2B5EF4-FFF2-40B4-BE49-F238E27FC236}">
                  <a16:creationId xmlns:a16="http://schemas.microsoft.com/office/drawing/2014/main" id="{6DD0A53C-519C-486B-943B-4E1587FDB5BD}"/>
                </a:ext>
              </a:extLst>
            </p:cNvPr>
            <p:cNvCxnSpPr/>
            <p:nvPr/>
          </p:nvCxnSpPr>
          <p:spPr>
            <a:xfrm flipH="1" flipV="1">
              <a:off x="6525620" y="2213105"/>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6" name="Gruppieren 175">
            <a:extLst>
              <a:ext uri="{FF2B5EF4-FFF2-40B4-BE49-F238E27FC236}">
                <a16:creationId xmlns:a16="http://schemas.microsoft.com/office/drawing/2014/main" id="{F36D5308-D88B-4435-B9CF-0207D7AD4FAE}"/>
              </a:ext>
            </a:extLst>
          </p:cNvPr>
          <p:cNvGrpSpPr/>
          <p:nvPr/>
        </p:nvGrpSpPr>
        <p:grpSpPr>
          <a:xfrm>
            <a:off x="6282319" y="2260693"/>
            <a:ext cx="2158470" cy="2245972"/>
            <a:chOff x="7048203" y="2222152"/>
            <a:chExt cx="2877960" cy="2994630"/>
          </a:xfrm>
        </p:grpSpPr>
        <p:pic>
          <p:nvPicPr>
            <p:cNvPr id="27" name="Grafik 176">
              <a:extLst>
                <a:ext uri="{FF2B5EF4-FFF2-40B4-BE49-F238E27FC236}">
                  <a16:creationId xmlns:a16="http://schemas.microsoft.com/office/drawing/2014/main" id="{162118E6-B96F-46D7-B9B0-79DE71975D6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12964" y="2228189"/>
              <a:ext cx="1625507" cy="1548469"/>
            </a:xfrm>
            <a:prstGeom prst="rect">
              <a:avLst/>
            </a:prstGeom>
            <a:ln w="28575">
              <a:solidFill>
                <a:schemeClr val="bg1">
                  <a:lumMod val="65000"/>
                </a:schemeClr>
              </a:solidFill>
            </a:ln>
          </p:spPr>
        </p:pic>
        <p:pic>
          <p:nvPicPr>
            <p:cNvPr id="28" name="Grafik 177">
              <a:extLst>
                <a:ext uri="{FF2B5EF4-FFF2-40B4-BE49-F238E27FC236}">
                  <a16:creationId xmlns:a16="http://schemas.microsoft.com/office/drawing/2014/main" id="{2FAF1208-162B-41FA-B842-346634EAD46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14452" y="2532992"/>
              <a:ext cx="1625507" cy="1548469"/>
            </a:xfrm>
            <a:prstGeom prst="rect">
              <a:avLst/>
            </a:prstGeom>
            <a:ln w="28575">
              <a:solidFill>
                <a:schemeClr val="bg1">
                  <a:lumMod val="65000"/>
                </a:schemeClr>
              </a:solidFill>
            </a:ln>
          </p:spPr>
        </p:pic>
        <p:pic>
          <p:nvPicPr>
            <p:cNvPr id="29" name="Grafik 178">
              <a:extLst>
                <a:ext uri="{FF2B5EF4-FFF2-40B4-BE49-F238E27FC236}">
                  <a16:creationId xmlns:a16="http://schemas.microsoft.com/office/drawing/2014/main" id="{A1F3882E-C638-4AD0-A965-59419834699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15940" y="2837791"/>
              <a:ext cx="1625507" cy="1548469"/>
            </a:xfrm>
            <a:prstGeom prst="rect">
              <a:avLst/>
            </a:prstGeom>
            <a:ln w="28575">
              <a:solidFill>
                <a:schemeClr val="bg1">
                  <a:lumMod val="65000"/>
                </a:schemeClr>
              </a:solidFill>
            </a:ln>
          </p:spPr>
        </p:pic>
        <p:sp>
          <p:nvSpPr>
            <p:cNvPr id="30" name="Pfeil nach rechts 179">
              <a:extLst>
                <a:ext uri="{FF2B5EF4-FFF2-40B4-BE49-F238E27FC236}">
                  <a16:creationId xmlns:a16="http://schemas.microsoft.com/office/drawing/2014/main" id="{8ADCE15D-6120-4FBF-9D45-A1501441011E}"/>
                </a:ext>
              </a:extLst>
            </p:cNvPr>
            <p:cNvSpPr/>
            <p:nvPr/>
          </p:nvSpPr>
          <p:spPr>
            <a:xfrm>
              <a:off x="7048203" y="3331779"/>
              <a:ext cx="480026" cy="620111"/>
            </a:xfrm>
            <a:prstGeom prst="rightArrow">
              <a:avLst>
                <a:gd name="adj1" fmla="val 50000"/>
                <a:gd name="adj2" fmla="val 6094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p>
          </p:txBody>
        </p:sp>
        <p:sp>
          <p:nvSpPr>
            <p:cNvPr id="31" name="Textfeld 180">
              <a:extLst>
                <a:ext uri="{FF2B5EF4-FFF2-40B4-BE49-F238E27FC236}">
                  <a16:creationId xmlns:a16="http://schemas.microsoft.com/office/drawing/2014/main" id="{172E3390-E779-4CCA-9AF3-BAFE90492958}"/>
                </a:ext>
              </a:extLst>
            </p:cNvPr>
            <p:cNvSpPr txBox="1"/>
            <p:nvPr/>
          </p:nvSpPr>
          <p:spPr>
            <a:xfrm>
              <a:off x="7795494" y="4724339"/>
              <a:ext cx="2130669" cy="492443"/>
            </a:xfrm>
            <a:prstGeom prst="rect">
              <a:avLst/>
            </a:prstGeom>
            <a:noFill/>
          </p:spPr>
          <p:txBody>
            <a:bodyPr wrap="none" rtlCol="0">
              <a:spAutoFit/>
            </a:bodyPr>
            <a:lstStyle/>
            <a:p>
              <a:r>
                <a:rPr lang="de-CH" dirty="0" err="1"/>
                <a:t>Reconstruction</a:t>
              </a:r>
              <a:endParaRPr lang="de-CH" dirty="0"/>
            </a:p>
          </p:txBody>
        </p:sp>
        <p:grpSp>
          <p:nvGrpSpPr>
            <p:cNvPr id="32" name="Gruppieren 181">
              <a:extLst>
                <a:ext uri="{FF2B5EF4-FFF2-40B4-BE49-F238E27FC236}">
                  <a16:creationId xmlns:a16="http://schemas.microsoft.com/office/drawing/2014/main" id="{6D3555A7-A063-4F3A-83D7-3CDEB4AFA7F6}"/>
                </a:ext>
              </a:extLst>
            </p:cNvPr>
            <p:cNvGrpSpPr/>
            <p:nvPr/>
          </p:nvGrpSpPr>
          <p:grpSpPr>
            <a:xfrm>
              <a:off x="7600642" y="2222152"/>
              <a:ext cx="2049638" cy="2164409"/>
              <a:chOff x="7600642" y="2222152"/>
              <a:chExt cx="2049638" cy="2164409"/>
            </a:xfrm>
          </p:grpSpPr>
          <p:cxnSp>
            <p:nvCxnSpPr>
              <p:cNvPr id="34" name="Gerader Verbinder 183">
                <a:extLst>
                  <a:ext uri="{FF2B5EF4-FFF2-40B4-BE49-F238E27FC236}">
                    <a16:creationId xmlns:a16="http://schemas.microsoft.com/office/drawing/2014/main" id="{800891DA-725C-4260-954C-FD4C8ED151AF}"/>
                  </a:ext>
                </a:extLst>
              </p:cNvPr>
              <p:cNvCxnSpPr/>
              <p:nvPr/>
            </p:nvCxnSpPr>
            <p:spPr>
              <a:xfrm flipH="1" flipV="1">
                <a:off x="7600642" y="3785851"/>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Gerader Verbinder 184">
                <a:extLst>
                  <a:ext uri="{FF2B5EF4-FFF2-40B4-BE49-F238E27FC236}">
                    <a16:creationId xmlns:a16="http://schemas.microsoft.com/office/drawing/2014/main" id="{514BA745-7F1A-4C22-A1CD-86113AF72FAD}"/>
                  </a:ext>
                </a:extLst>
              </p:cNvPr>
              <p:cNvCxnSpPr/>
              <p:nvPr/>
            </p:nvCxnSpPr>
            <p:spPr>
              <a:xfrm flipH="1" flipV="1">
                <a:off x="7617690" y="2228215"/>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Gerader Verbinder 185">
                <a:extLst>
                  <a:ext uri="{FF2B5EF4-FFF2-40B4-BE49-F238E27FC236}">
                    <a16:creationId xmlns:a16="http://schemas.microsoft.com/office/drawing/2014/main" id="{5828ED7A-D8E4-463A-B957-21AD0FBE6CBC}"/>
                  </a:ext>
                </a:extLst>
              </p:cNvPr>
              <p:cNvCxnSpPr/>
              <p:nvPr/>
            </p:nvCxnSpPr>
            <p:spPr>
              <a:xfrm flipH="1" flipV="1">
                <a:off x="9254282" y="2222152"/>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33" name="Grafik 182">
              <a:extLst>
                <a:ext uri="{FF2B5EF4-FFF2-40B4-BE49-F238E27FC236}">
                  <a16:creationId xmlns:a16="http://schemas.microsoft.com/office/drawing/2014/main" id="{C4F3F90E-61EC-4778-96FE-12F7177C218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015415" y="2837790"/>
              <a:ext cx="1625507" cy="1548469"/>
            </a:xfrm>
            <a:prstGeom prst="rect">
              <a:avLst/>
            </a:prstGeom>
            <a:ln w="28575">
              <a:solidFill>
                <a:schemeClr val="bg1">
                  <a:lumMod val="65000"/>
                </a:schemeClr>
              </a:solidFill>
            </a:ln>
          </p:spPr>
        </p:pic>
      </p:grpSp>
      <p:sp>
        <p:nvSpPr>
          <p:cNvPr id="45" name="Content Placeholder 37">
            <a:extLst>
              <a:ext uri="{FF2B5EF4-FFF2-40B4-BE49-F238E27FC236}">
                <a16:creationId xmlns:a16="http://schemas.microsoft.com/office/drawing/2014/main" id="{97FD9930-E44C-4DC9-AD05-D3DD0797A1FD}"/>
              </a:ext>
            </a:extLst>
          </p:cNvPr>
          <p:cNvSpPr>
            <a:spLocks noGrp="1"/>
          </p:cNvSpPr>
          <p:nvPr>
            <p:ph sz="quarter" idx="4294967295"/>
          </p:nvPr>
        </p:nvSpPr>
        <p:spPr>
          <a:xfrm>
            <a:off x="583814" y="1060904"/>
            <a:ext cx="8068912" cy="866435"/>
          </a:xfrm>
        </p:spPr>
        <p:txBody>
          <a:bodyPr>
            <a:normAutofit/>
          </a:bodyPr>
          <a:lstStyle/>
          <a:p>
            <a:pPr marL="0" indent="0">
              <a:buNone/>
            </a:pPr>
            <a:r>
              <a:rPr lang="en-US" sz="2400" dirty="0"/>
              <a:t>Temporal gradient-domain path tracing [</a:t>
            </a:r>
            <a:r>
              <a:rPr lang="en-US" sz="2400" dirty="0" err="1"/>
              <a:t>Manzi</a:t>
            </a:r>
            <a:r>
              <a:rPr lang="en-US" sz="2400" dirty="0"/>
              <a:t> et al. 2016]</a:t>
            </a:r>
          </a:p>
          <a:p>
            <a:pPr marL="0" indent="0">
              <a:buNone/>
            </a:pPr>
            <a:endParaRPr lang="en-US" sz="2800" dirty="0"/>
          </a:p>
        </p:txBody>
      </p:sp>
    </p:spTree>
    <p:extLst>
      <p:ext uri="{BB962C8B-B14F-4D97-AF65-F5344CB8AC3E}">
        <p14:creationId xmlns:p14="http://schemas.microsoft.com/office/powerpoint/2010/main" val="29018859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330A6E-D963-4DAA-9A08-23BC6D21E122}"/>
              </a:ext>
            </a:extLst>
          </p:cNvPr>
          <p:cNvSpPr>
            <a:spLocks noGrp="1"/>
          </p:cNvSpPr>
          <p:nvPr>
            <p:ph type="title"/>
          </p:nvPr>
        </p:nvSpPr>
        <p:spPr>
          <a:xfrm>
            <a:off x="1988295" y="252907"/>
            <a:ext cx="5948140" cy="500950"/>
          </a:xfrm>
        </p:spPr>
        <p:txBody>
          <a:bodyPr/>
          <a:lstStyle/>
          <a:p>
            <a:r>
              <a:rPr lang="en-US" dirty="0"/>
              <a:t>TEMPORAL DOMAIN </a:t>
            </a:r>
          </a:p>
        </p:txBody>
      </p:sp>
      <p:sp>
        <p:nvSpPr>
          <p:cNvPr id="4" name="Textfeld 189">
            <a:extLst>
              <a:ext uri="{FF2B5EF4-FFF2-40B4-BE49-F238E27FC236}">
                <a16:creationId xmlns:a16="http://schemas.microsoft.com/office/drawing/2014/main" id="{40736D43-6393-48B0-B291-D4EDE77201FC}"/>
              </a:ext>
            </a:extLst>
          </p:cNvPr>
          <p:cNvSpPr txBox="1"/>
          <p:nvPr/>
        </p:nvSpPr>
        <p:spPr>
          <a:xfrm>
            <a:off x="5318231" y="4136827"/>
            <a:ext cx="2053639" cy="369332"/>
          </a:xfrm>
          <a:prstGeom prst="rect">
            <a:avLst/>
          </a:prstGeom>
          <a:noFill/>
        </p:spPr>
        <p:txBody>
          <a:bodyPr wrap="square" rtlCol="0">
            <a:spAutoFit/>
          </a:bodyPr>
          <a:lstStyle/>
          <a:p>
            <a:r>
              <a:rPr lang="de-CH" b="1" dirty="0">
                <a:solidFill>
                  <a:srgbClr val="FF0000"/>
                </a:solidFill>
              </a:rPr>
              <a:t>Temporal </a:t>
            </a:r>
            <a:r>
              <a:rPr lang="de-CH" b="1" dirty="0" err="1">
                <a:solidFill>
                  <a:srgbClr val="FF0000"/>
                </a:solidFill>
              </a:rPr>
              <a:t>Gradients</a:t>
            </a:r>
            <a:endParaRPr lang="de-CH" b="1" dirty="0">
              <a:solidFill>
                <a:srgbClr val="FF0000"/>
              </a:solidFill>
            </a:endParaRPr>
          </a:p>
        </p:txBody>
      </p:sp>
      <p:grpSp>
        <p:nvGrpSpPr>
          <p:cNvPr id="5" name="Group 4">
            <a:extLst>
              <a:ext uri="{FF2B5EF4-FFF2-40B4-BE49-F238E27FC236}">
                <a16:creationId xmlns:a16="http://schemas.microsoft.com/office/drawing/2014/main" id="{8BD54E57-69BA-4BC8-B8EE-8B191A73E810}"/>
              </a:ext>
            </a:extLst>
          </p:cNvPr>
          <p:cNvGrpSpPr/>
          <p:nvPr/>
        </p:nvGrpSpPr>
        <p:grpSpPr>
          <a:xfrm>
            <a:off x="5332867" y="2281152"/>
            <a:ext cx="1547007" cy="1627273"/>
            <a:chOff x="5449510" y="1836094"/>
            <a:chExt cx="1547007" cy="1627273"/>
          </a:xfrm>
        </p:grpSpPr>
        <p:pic>
          <p:nvPicPr>
            <p:cNvPr id="6" name="Grafik 186">
              <a:extLst>
                <a:ext uri="{FF2B5EF4-FFF2-40B4-BE49-F238E27FC236}">
                  <a16:creationId xmlns:a16="http://schemas.microsoft.com/office/drawing/2014/main" id="{CE268583-D041-43D9-9AC0-B9B8606661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8075" y="1844809"/>
              <a:ext cx="1219130" cy="1161352"/>
            </a:xfrm>
            <a:prstGeom prst="rect">
              <a:avLst/>
            </a:prstGeom>
            <a:ln w="28575">
              <a:solidFill>
                <a:srgbClr val="FF0000"/>
              </a:solidFill>
            </a:ln>
          </p:spPr>
        </p:pic>
        <p:pic>
          <p:nvPicPr>
            <p:cNvPr id="7" name="Grafik 187">
              <a:extLst>
                <a:ext uri="{FF2B5EF4-FFF2-40B4-BE49-F238E27FC236}">
                  <a16:creationId xmlns:a16="http://schemas.microsoft.com/office/drawing/2014/main" id="{CF26E179-3376-4BDF-92A4-4391444C5F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9191" y="2073412"/>
              <a:ext cx="1219130" cy="1161352"/>
            </a:xfrm>
            <a:prstGeom prst="rect">
              <a:avLst/>
            </a:prstGeom>
            <a:ln w="28575">
              <a:solidFill>
                <a:srgbClr val="FF0000"/>
              </a:solidFill>
            </a:ln>
          </p:spPr>
        </p:pic>
        <p:pic>
          <p:nvPicPr>
            <p:cNvPr id="8" name="Grafik 188">
              <a:extLst>
                <a:ext uri="{FF2B5EF4-FFF2-40B4-BE49-F238E27FC236}">
                  <a16:creationId xmlns:a16="http://schemas.microsoft.com/office/drawing/2014/main" id="{A4DE1678-CE75-4604-AED4-AD39F59B2A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70307" y="2302015"/>
              <a:ext cx="1219130" cy="1161352"/>
            </a:xfrm>
            <a:prstGeom prst="rect">
              <a:avLst/>
            </a:prstGeom>
            <a:ln w="28575">
              <a:solidFill>
                <a:srgbClr val="FF0000"/>
              </a:solidFill>
            </a:ln>
          </p:spPr>
        </p:pic>
        <p:cxnSp>
          <p:nvCxnSpPr>
            <p:cNvPr id="9" name="Gerader Verbinder 190">
              <a:extLst>
                <a:ext uri="{FF2B5EF4-FFF2-40B4-BE49-F238E27FC236}">
                  <a16:creationId xmlns:a16="http://schemas.microsoft.com/office/drawing/2014/main" id="{85F2272E-523F-4AD6-8852-FF8E729EBE11}"/>
                </a:ext>
              </a:extLst>
            </p:cNvPr>
            <p:cNvCxnSpPr>
              <a:cxnSpLocks/>
            </p:cNvCxnSpPr>
            <p:nvPr/>
          </p:nvCxnSpPr>
          <p:spPr>
            <a:xfrm flipH="1" flipV="1">
              <a:off x="5449510" y="3008510"/>
              <a:ext cx="296999" cy="450533"/>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0" name="Gerader Verbinder 191">
              <a:extLst>
                <a:ext uri="{FF2B5EF4-FFF2-40B4-BE49-F238E27FC236}">
                  <a16:creationId xmlns:a16="http://schemas.microsoft.com/office/drawing/2014/main" id="{6AE4FE72-4D38-483C-8C98-D93A867DF971}"/>
                </a:ext>
              </a:extLst>
            </p:cNvPr>
            <p:cNvCxnSpPr>
              <a:cxnSpLocks/>
            </p:cNvCxnSpPr>
            <p:nvPr/>
          </p:nvCxnSpPr>
          <p:spPr>
            <a:xfrm flipH="1" flipV="1">
              <a:off x="5462296" y="1840283"/>
              <a:ext cx="296999" cy="450533"/>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1" name="Gerader Verbinder 192">
              <a:extLst>
                <a:ext uri="{FF2B5EF4-FFF2-40B4-BE49-F238E27FC236}">
                  <a16:creationId xmlns:a16="http://schemas.microsoft.com/office/drawing/2014/main" id="{846A29D5-3858-4535-9518-36F6C2DE7B61}"/>
                </a:ext>
              </a:extLst>
            </p:cNvPr>
            <p:cNvCxnSpPr>
              <a:cxnSpLocks/>
            </p:cNvCxnSpPr>
            <p:nvPr/>
          </p:nvCxnSpPr>
          <p:spPr>
            <a:xfrm flipH="1" flipV="1">
              <a:off x="6699518" y="1836094"/>
              <a:ext cx="296999" cy="450533"/>
            </a:xfrm>
            <a:prstGeom prst="line">
              <a:avLst/>
            </a:prstGeom>
            <a:ln w="1905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BC13C5C6-1D0B-4AFF-8F4B-2FD020B52546}"/>
              </a:ext>
            </a:extLst>
          </p:cNvPr>
          <p:cNvGrpSpPr/>
          <p:nvPr/>
        </p:nvGrpSpPr>
        <p:grpSpPr>
          <a:xfrm>
            <a:off x="296936" y="2264714"/>
            <a:ext cx="1521362" cy="1618555"/>
            <a:chOff x="218176" y="1844811"/>
            <a:chExt cx="1521362" cy="1618555"/>
          </a:xfrm>
        </p:grpSpPr>
        <p:pic>
          <p:nvPicPr>
            <p:cNvPr id="13" name="Grafik 154">
              <a:extLst>
                <a:ext uri="{FF2B5EF4-FFF2-40B4-BE49-F238E27FC236}">
                  <a16:creationId xmlns:a16="http://schemas.microsoft.com/office/drawing/2014/main" id="{23A6CC9C-AA2E-4FB3-834B-E40BE599F5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176" y="1844811"/>
              <a:ext cx="1219130" cy="1161352"/>
            </a:xfrm>
            <a:prstGeom prst="rect">
              <a:avLst/>
            </a:prstGeom>
            <a:ln w="28575">
              <a:solidFill>
                <a:schemeClr val="bg1">
                  <a:lumMod val="65000"/>
                </a:schemeClr>
              </a:solidFill>
            </a:ln>
          </p:spPr>
        </p:pic>
        <p:pic>
          <p:nvPicPr>
            <p:cNvPr id="14" name="Grafik 155">
              <a:extLst>
                <a:ext uri="{FF2B5EF4-FFF2-40B4-BE49-F238E27FC236}">
                  <a16:creationId xmlns:a16="http://schemas.microsoft.com/office/drawing/2014/main" id="{F46BBC91-4423-414F-8A93-D45CEB5BA2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292" y="2073412"/>
              <a:ext cx="1219130" cy="1161352"/>
            </a:xfrm>
            <a:prstGeom prst="rect">
              <a:avLst/>
            </a:prstGeom>
            <a:ln w="28575">
              <a:solidFill>
                <a:schemeClr val="bg1">
                  <a:lumMod val="65000"/>
                </a:schemeClr>
              </a:solidFill>
            </a:ln>
          </p:spPr>
        </p:pic>
        <p:pic>
          <p:nvPicPr>
            <p:cNvPr id="15" name="Grafik 158">
              <a:extLst>
                <a:ext uri="{FF2B5EF4-FFF2-40B4-BE49-F238E27FC236}">
                  <a16:creationId xmlns:a16="http://schemas.microsoft.com/office/drawing/2014/main" id="{F40C9A25-3318-47A9-B825-A956875944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0408" y="2302014"/>
              <a:ext cx="1219130" cy="1161352"/>
            </a:xfrm>
            <a:prstGeom prst="rect">
              <a:avLst/>
            </a:prstGeom>
            <a:ln w="28575">
              <a:solidFill>
                <a:schemeClr val="bg1">
                  <a:lumMod val="65000"/>
                </a:schemeClr>
              </a:solidFill>
            </a:ln>
          </p:spPr>
        </p:pic>
      </p:grpSp>
      <p:grpSp>
        <p:nvGrpSpPr>
          <p:cNvPr id="16" name="Group 15">
            <a:extLst>
              <a:ext uri="{FF2B5EF4-FFF2-40B4-BE49-F238E27FC236}">
                <a16:creationId xmlns:a16="http://schemas.microsoft.com/office/drawing/2014/main" id="{27097009-049C-4A49-949E-3BD3FAFF384D}"/>
              </a:ext>
            </a:extLst>
          </p:cNvPr>
          <p:cNvGrpSpPr/>
          <p:nvPr/>
        </p:nvGrpSpPr>
        <p:grpSpPr>
          <a:xfrm>
            <a:off x="2046903" y="2264716"/>
            <a:ext cx="1521362" cy="1618555"/>
            <a:chOff x="1968143" y="1844813"/>
            <a:chExt cx="1521362" cy="1618555"/>
          </a:xfrm>
        </p:grpSpPr>
        <p:pic>
          <p:nvPicPr>
            <p:cNvPr id="17" name="Grafik 156">
              <a:extLst>
                <a:ext uri="{FF2B5EF4-FFF2-40B4-BE49-F238E27FC236}">
                  <a16:creationId xmlns:a16="http://schemas.microsoft.com/office/drawing/2014/main" id="{5B7F1D13-7569-4588-9306-161B1293501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68143" y="1844813"/>
              <a:ext cx="1219130" cy="1161352"/>
            </a:xfrm>
            <a:prstGeom prst="rect">
              <a:avLst/>
            </a:prstGeom>
            <a:ln w="28575">
              <a:solidFill>
                <a:schemeClr val="bg1">
                  <a:lumMod val="65000"/>
                </a:schemeClr>
              </a:solidFill>
            </a:ln>
          </p:spPr>
        </p:pic>
        <p:pic>
          <p:nvPicPr>
            <p:cNvPr id="18" name="Grafik 157">
              <a:extLst>
                <a:ext uri="{FF2B5EF4-FFF2-40B4-BE49-F238E27FC236}">
                  <a16:creationId xmlns:a16="http://schemas.microsoft.com/office/drawing/2014/main" id="{465F199E-03A1-422C-B3A8-5B29CBCFFF6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19259" y="2073414"/>
              <a:ext cx="1219130" cy="1161352"/>
            </a:xfrm>
            <a:prstGeom prst="rect">
              <a:avLst/>
            </a:prstGeom>
            <a:ln w="28575">
              <a:solidFill>
                <a:schemeClr val="bg1">
                  <a:lumMod val="65000"/>
                </a:schemeClr>
              </a:solidFill>
            </a:ln>
          </p:spPr>
        </p:pic>
        <p:pic>
          <p:nvPicPr>
            <p:cNvPr id="19" name="Grafik 159">
              <a:extLst>
                <a:ext uri="{FF2B5EF4-FFF2-40B4-BE49-F238E27FC236}">
                  <a16:creationId xmlns:a16="http://schemas.microsoft.com/office/drawing/2014/main" id="{A7038607-4F34-446D-BEB5-44B6BF34A5E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70375" y="2302016"/>
              <a:ext cx="1219130" cy="1161352"/>
            </a:xfrm>
            <a:prstGeom prst="rect">
              <a:avLst/>
            </a:prstGeom>
            <a:ln w="28575">
              <a:solidFill>
                <a:schemeClr val="bg1">
                  <a:lumMod val="65000"/>
                </a:schemeClr>
              </a:solidFill>
            </a:ln>
          </p:spPr>
        </p:pic>
      </p:grpSp>
      <p:grpSp>
        <p:nvGrpSpPr>
          <p:cNvPr id="20" name="Group 19">
            <a:extLst>
              <a:ext uri="{FF2B5EF4-FFF2-40B4-BE49-F238E27FC236}">
                <a16:creationId xmlns:a16="http://schemas.microsoft.com/office/drawing/2014/main" id="{86013022-250E-4B55-991A-EF8DD0E359D6}"/>
              </a:ext>
            </a:extLst>
          </p:cNvPr>
          <p:cNvGrpSpPr/>
          <p:nvPr/>
        </p:nvGrpSpPr>
        <p:grpSpPr>
          <a:xfrm>
            <a:off x="3796869" y="2264716"/>
            <a:ext cx="1521362" cy="1618555"/>
            <a:chOff x="3718109" y="1844813"/>
            <a:chExt cx="1521362" cy="1618555"/>
          </a:xfrm>
        </p:grpSpPr>
        <p:pic>
          <p:nvPicPr>
            <p:cNvPr id="21" name="Grafik 152">
              <a:extLst>
                <a:ext uri="{FF2B5EF4-FFF2-40B4-BE49-F238E27FC236}">
                  <a16:creationId xmlns:a16="http://schemas.microsoft.com/office/drawing/2014/main" id="{B7D2D942-5177-44AD-894F-31DE08BE5A4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718109" y="1844813"/>
              <a:ext cx="1219130" cy="1161352"/>
            </a:xfrm>
            <a:prstGeom prst="rect">
              <a:avLst/>
            </a:prstGeom>
            <a:ln w="28575">
              <a:solidFill>
                <a:schemeClr val="bg1">
                  <a:lumMod val="65000"/>
                </a:schemeClr>
              </a:solidFill>
            </a:ln>
          </p:spPr>
        </p:pic>
        <p:pic>
          <p:nvPicPr>
            <p:cNvPr id="22" name="Grafik 153">
              <a:extLst>
                <a:ext uri="{FF2B5EF4-FFF2-40B4-BE49-F238E27FC236}">
                  <a16:creationId xmlns:a16="http://schemas.microsoft.com/office/drawing/2014/main" id="{A923CD6F-0E07-45E7-96CE-F607E80D536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69225" y="2073413"/>
              <a:ext cx="1219130" cy="1161352"/>
            </a:xfrm>
            <a:prstGeom prst="rect">
              <a:avLst/>
            </a:prstGeom>
            <a:ln w="28575">
              <a:solidFill>
                <a:schemeClr val="bg1">
                  <a:lumMod val="65000"/>
                </a:schemeClr>
              </a:solidFill>
            </a:ln>
          </p:spPr>
        </p:pic>
        <p:pic>
          <p:nvPicPr>
            <p:cNvPr id="23" name="Grafik 160">
              <a:extLst>
                <a:ext uri="{FF2B5EF4-FFF2-40B4-BE49-F238E27FC236}">
                  <a16:creationId xmlns:a16="http://schemas.microsoft.com/office/drawing/2014/main" id="{7D01D1DD-B4FB-4489-A330-3334CBF2CDB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020341" y="2302016"/>
              <a:ext cx="1219130" cy="1161352"/>
            </a:xfrm>
            <a:prstGeom prst="rect">
              <a:avLst/>
            </a:prstGeom>
            <a:ln w="28575">
              <a:solidFill>
                <a:schemeClr val="bg1">
                  <a:lumMod val="65000"/>
                </a:schemeClr>
              </a:solidFill>
            </a:ln>
          </p:spPr>
        </p:pic>
      </p:grpSp>
      <p:sp>
        <p:nvSpPr>
          <p:cNvPr id="24" name="Textfeld 161">
            <a:extLst>
              <a:ext uri="{FF2B5EF4-FFF2-40B4-BE49-F238E27FC236}">
                <a16:creationId xmlns:a16="http://schemas.microsoft.com/office/drawing/2014/main" id="{DBE45033-6918-4D5B-A1DC-F3062A0741D8}"/>
              </a:ext>
            </a:extLst>
          </p:cNvPr>
          <p:cNvSpPr txBox="1"/>
          <p:nvPr/>
        </p:nvSpPr>
        <p:spPr>
          <a:xfrm>
            <a:off x="526694" y="4140421"/>
            <a:ext cx="1312860" cy="369332"/>
          </a:xfrm>
          <a:prstGeom prst="rect">
            <a:avLst/>
          </a:prstGeom>
          <a:noFill/>
        </p:spPr>
        <p:txBody>
          <a:bodyPr wrap="square" rtlCol="0">
            <a:spAutoFit/>
          </a:bodyPr>
          <a:lstStyle/>
          <a:p>
            <a:r>
              <a:rPr lang="de-CH" dirty="0"/>
              <a:t>Color Image</a:t>
            </a:r>
          </a:p>
        </p:txBody>
      </p:sp>
      <p:sp>
        <p:nvSpPr>
          <p:cNvPr id="25" name="Textfeld 162">
            <a:extLst>
              <a:ext uri="{FF2B5EF4-FFF2-40B4-BE49-F238E27FC236}">
                <a16:creationId xmlns:a16="http://schemas.microsoft.com/office/drawing/2014/main" id="{79E781B1-DCF9-4EE3-B838-272EFCE8D666}"/>
              </a:ext>
            </a:extLst>
          </p:cNvPr>
          <p:cNvSpPr txBox="1"/>
          <p:nvPr/>
        </p:nvSpPr>
        <p:spPr>
          <a:xfrm>
            <a:off x="2958699" y="4140423"/>
            <a:ext cx="1775486" cy="369332"/>
          </a:xfrm>
          <a:prstGeom prst="rect">
            <a:avLst/>
          </a:prstGeom>
          <a:noFill/>
        </p:spPr>
        <p:txBody>
          <a:bodyPr wrap="square" rtlCol="0">
            <a:spAutoFit/>
          </a:bodyPr>
          <a:lstStyle/>
          <a:p>
            <a:r>
              <a:rPr lang="de-CH" dirty="0" err="1"/>
              <a:t>Spatial</a:t>
            </a:r>
            <a:r>
              <a:rPr lang="de-CH" dirty="0"/>
              <a:t> </a:t>
            </a:r>
            <a:r>
              <a:rPr lang="de-CH" dirty="0" err="1"/>
              <a:t>Gradients</a:t>
            </a:r>
            <a:endParaRPr lang="de-CH" dirty="0"/>
          </a:p>
        </p:txBody>
      </p:sp>
      <p:sp>
        <p:nvSpPr>
          <p:cNvPr id="26" name="Geschweifte Klammer links 163">
            <a:extLst>
              <a:ext uri="{FF2B5EF4-FFF2-40B4-BE49-F238E27FC236}">
                <a16:creationId xmlns:a16="http://schemas.microsoft.com/office/drawing/2014/main" id="{DF1153AB-AE6F-4D16-83BB-A2A9FA7B939D}"/>
              </a:ext>
            </a:extLst>
          </p:cNvPr>
          <p:cNvSpPr/>
          <p:nvPr/>
        </p:nvSpPr>
        <p:spPr>
          <a:xfrm rot="16200000">
            <a:off x="3726625" y="2455644"/>
            <a:ext cx="140487" cy="3171474"/>
          </a:xfrm>
          <a:prstGeom prst="leftBrace">
            <a:avLst>
              <a:gd name="adj1" fmla="val 155675"/>
              <a:gd name="adj2" fmla="val 49894"/>
            </a:avLst>
          </a:prstGeom>
          <a:noFill/>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CH" sz="1350"/>
          </a:p>
        </p:txBody>
      </p:sp>
      <p:grpSp>
        <p:nvGrpSpPr>
          <p:cNvPr id="27" name="Gruppieren 164">
            <a:extLst>
              <a:ext uri="{FF2B5EF4-FFF2-40B4-BE49-F238E27FC236}">
                <a16:creationId xmlns:a16="http://schemas.microsoft.com/office/drawing/2014/main" id="{3128F2B5-0CF6-44C1-92BB-B50BAFB25641}"/>
              </a:ext>
            </a:extLst>
          </p:cNvPr>
          <p:cNvGrpSpPr/>
          <p:nvPr/>
        </p:nvGrpSpPr>
        <p:grpSpPr>
          <a:xfrm>
            <a:off x="277251" y="2243302"/>
            <a:ext cx="5045419" cy="1652346"/>
            <a:chOff x="194393" y="2199640"/>
            <a:chExt cx="6727225" cy="2203128"/>
          </a:xfrm>
        </p:grpSpPr>
        <p:cxnSp>
          <p:nvCxnSpPr>
            <p:cNvPr id="28" name="Gerader Verbinder 165">
              <a:extLst>
                <a:ext uri="{FF2B5EF4-FFF2-40B4-BE49-F238E27FC236}">
                  <a16:creationId xmlns:a16="http://schemas.microsoft.com/office/drawing/2014/main" id="{FF8AE9AA-8CBE-420B-851B-75BBF9572854}"/>
                </a:ext>
              </a:extLst>
            </p:cNvPr>
            <p:cNvCxnSpPr/>
            <p:nvPr/>
          </p:nvCxnSpPr>
          <p:spPr>
            <a:xfrm flipH="1" flipV="1">
              <a:off x="1856665" y="2199640"/>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Gerader Verbinder 166">
              <a:extLst>
                <a:ext uri="{FF2B5EF4-FFF2-40B4-BE49-F238E27FC236}">
                  <a16:creationId xmlns:a16="http://schemas.microsoft.com/office/drawing/2014/main" id="{C26ACE9F-D239-4338-83A3-69CCF769AF97}"/>
                </a:ext>
              </a:extLst>
            </p:cNvPr>
            <p:cNvCxnSpPr/>
            <p:nvPr/>
          </p:nvCxnSpPr>
          <p:spPr>
            <a:xfrm flipH="1" flipV="1">
              <a:off x="205664" y="2218690"/>
              <a:ext cx="413461" cy="6261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Gerader Verbinder 167">
              <a:extLst>
                <a:ext uri="{FF2B5EF4-FFF2-40B4-BE49-F238E27FC236}">
                  <a16:creationId xmlns:a16="http://schemas.microsoft.com/office/drawing/2014/main" id="{44AB1DA4-2B71-4721-B96A-B4FFDA7974AC}"/>
                </a:ext>
              </a:extLst>
            </p:cNvPr>
            <p:cNvCxnSpPr/>
            <p:nvPr/>
          </p:nvCxnSpPr>
          <p:spPr>
            <a:xfrm flipH="1" flipV="1">
              <a:off x="194393" y="3776658"/>
              <a:ext cx="413461" cy="6261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Gerader Verbinder 168">
              <a:extLst>
                <a:ext uri="{FF2B5EF4-FFF2-40B4-BE49-F238E27FC236}">
                  <a16:creationId xmlns:a16="http://schemas.microsoft.com/office/drawing/2014/main" id="{97270D44-C9D8-4695-838B-DB667FE92E0A}"/>
                </a:ext>
              </a:extLst>
            </p:cNvPr>
            <p:cNvCxnSpPr/>
            <p:nvPr/>
          </p:nvCxnSpPr>
          <p:spPr>
            <a:xfrm flipH="1" flipV="1">
              <a:off x="2533342" y="3776326"/>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Gerader Verbinder 169">
              <a:extLst>
                <a:ext uri="{FF2B5EF4-FFF2-40B4-BE49-F238E27FC236}">
                  <a16:creationId xmlns:a16="http://schemas.microsoft.com/office/drawing/2014/main" id="{6BB94E49-85BF-4C59-A89D-E339388B5546}"/>
                </a:ext>
              </a:extLst>
            </p:cNvPr>
            <p:cNvCxnSpPr/>
            <p:nvPr/>
          </p:nvCxnSpPr>
          <p:spPr>
            <a:xfrm flipH="1" flipV="1">
              <a:off x="2550390" y="2218690"/>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Gerader Verbinder 170">
              <a:extLst>
                <a:ext uri="{FF2B5EF4-FFF2-40B4-BE49-F238E27FC236}">
                  <a16:creationId xmlns:a16="http://schemas.microsoft.com/office/drawing/2014/main" id="{663CB018-2EEA-4B36-8BA0-88717AFB628D}"/>
                </a:ext>
              </a:extLst>
            </p:cNvPr>
            <p:cNvCxnSpPr/>
            <p:nvPr/>
          </p:nvCxnSpPr>
          <p:spPr>
            <a:xfrm flipH="1" flipV="1">
              <a:off x="4200019" y="2213105"/>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Gerader Verbinder 171">
              <a:extLst>
                <a:ext uri="{FF2B5EF4-FFF2-40B4-BE49-F238E27FC236}">
                  <a16:creationId xmlns:a16="http://schemas.microsoft.com/office/drawing/2014/main" id="{BE7F4B16-6CF4-44AF-BAF2-73E724E12FF3}"/>
                </a:ext>
              </a:extLst>
            </p:cNvPr>
            <p:cNvCxnSpPr/>
            <p:nvPr/>
          </p:nvCxnSpPr>
          <p:spPr>
            <a:xfrm flipH="1" flipV="1">
              <a:off x="4858943" y="3776326"/>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Gerader Verbinder 172">
              <a:extLst>
                <a:ext uri="{FF2B5EF4-FFF2-40B4-BE49-F238E27FC236}">
                  <a16:creationId xmlns:a16="http://schemas.microsoft.com/office/drawing/2014/main" id="{1E7312D0-4F63-4416-9217-9D23F879713C}"/>
                </a:ext>
              </a:extLst>
            </p:cNvPr>
            <p:cNvCxnSpPr/>
            <p:nvPr/>
          </p:nvCxnSpPr>
          <p:spPr>
            <a:xfrm flipH="1" flipV="1">
              <a:off x="4875991" y="2218690"/>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Gerader Verbinder 173">
              <a:extLst>
                <a:ext uri="{FF2B5EF4-FFF2-40B4-BE49-F238E27FC236}">
                  <a16:creationId xmlns:a16="http://schemas.microsoft.com/office/drawing/2014/main" id="{03990D8E-50B9-40B3-AB26-C8F3EF8C108E}"/>
                </a:ext>
              </a:extLst>
            </p:cNvPr>
            <p:cNvCxnSpPr/>
            <p:nvPr/>
          </p:nvCxnSpPr>
          <p:spPr>
            <a:xfrm flipH="1" flipV="1">
              <a:off x="6525620" y="2213105"/>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7" name="Gruppieren 175">
            <a:extLst>
              <a:ext uri="{FF2B5EF4-FFF2-40B4-BE49-F238E27FC236}">
                <a16:creationId xmlns:a16="http://schemas.microsoft.com/office/drawing/2014/main" id="{A6996201-AA9E-47A5-8B4E-11ACACD440CB}"/>
              </a:ext>
            </a:extLst>
          </p:cNvPr>
          <p:cNvGrpSpPr/>
          <p:nvPr/>
        </p:nvGrpSpPr>
        <p:grpSpPr>
          <a:xfrm>
            <a:off x="7010025" y="2260187"/>
            <a:ext cx="2133975" cy="2245972"/>
            <a:chOff x="7048203" y="2222152"/>
            <a:chExt cx="2845300" cy="2994630"/>
          </a:xfrm>
        </p:grpSpPr>
        <p:pic>
          <p:nvPicPr>
            <p:cNvPr id="38" name="Grafik 176">
              <a:extLst>
                <a:ext uri="{FF2B5EF4-FFF2-40B4-BE49-F238E27FC236}">
                  <a16:creationId xmlns:a16="http://schemas.microsoft.com/office/drawing/2014/main" id="{42F3B69A-0334-43FE-9F27-068FA0A7BDF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612964" y="2228189"/>
              <a:ext cx="1625507" cy="1548469"/>
            </a:xfrm>
            <a:prstGeom prst="rect">
              <a:avLst/>
            </a:prstGeom>
            <a:ln w="28575">
              <a:solidFill>
                <a:schemeClr val="bg1">
                  <a:lumMod val="65000"/>
                </a:schemeClr>
              </a:solidFill>
            </a:ln>
          </p:spPr>
        </p:pic>
        <p:pic>
          <p:nvPicPr>
            <p:cNvPr id="39" name="Grafik 177">
              <a:extLst>
                <a:ext uri="{FF2B5EF4-FFF2-40B4-BE49-F238E27FC236}">
                  <a16:creationId xmlns:a16="http://schemas.microsoft.com/office/drawing/2014/main" id="{E7DFCE8F-2469-4B58-A850-B80ECB0D804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814452" y="2532992"/>
              <a:ext cx="1625507" cy="1548469"/>
            </a:xfrm>
            <a:prstGeom prst="rect">
              <a:avLst/>
            </a:prstGeom>
            <a:ln w="28575">
              <a:solidFill>
                <a:schemeClr val="bg1">
                  <a:lumMod val="65000"/>
                </a:schemeClr>
              </a:solidFill>
            </a:ln>
          </p:spPr>
        </p:pic>
        <p:pic>
          <p:nvPicPr>
            <p:cNvPr id="40" name="Grafik 178">
              <a:extLst>
                <a:ext uri="{FF2B5EF4-FFF2-40B4-BE49-F238E27FC236}">
                  <a16:creationId xmlns:a16="http://schemas.microsoft.com/office/drawing/2014/main" id="{3AB53544-FB30-4D9B-AF91-6136A725519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015940" y="2837791"/>
              <a:ext cx="1625507" cy="1548469"/>
            </a:xfrm>
            <a:prstGeom prst="rect">
              <a:avLst/>
            </a:prstGeom>
            <a:ln w="28575">
              <a:solidFill>
                <a:schemeClr val="bg1">
                  <a:lumMod val="65000"/>
                </a:schemeClr>
              </a:solidFill>
            </a:ln>
          </p:spPr>
        </p:pic>
        <p:sp>
          <p:nvSpPr>
            <p:cNvPr id="41" name="Pfeil nach rechts 179">
              <a:extLst>
                <a:ext uri="{FF2B5EF4-FFF2-40B4-BE49-F238E27FC236}">
                  <a16:creationId xmlns:a16="http://schemas.microsoft.com/office/drawing/2014/main" id="{50BAF8C0-FF4F-4391-81B2-C250B5F7915D}"/>
                </a:ext>
              </a:extLst>
            </p:cNvPr>
            <p:cNvSpPr/>
            <p:nvPr/>
          </p:nvSpPr>
          <p:spPr>
            <a:xfrm>
              <a:off x="7048203" y="3331779"/>
              <a:ext cx="480026" cy="620111"/>
            </a:xfrm>
            <a:prstGeom prst="rightArrow">
              <a:avLst>
                <a:gd name="adj1" fmla="val 50000"/>
                <a:gd name="adj2" fmla="val 6094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a:p>
          </p:txBody>
        </p:sp>
        <p:sp>
          <p:nvSpPr>
            <p:cNvPr id="42" name="Textfeld 180">
              <a:extLst>
                <a:ext uri="{FF2B5EF4-FFF2-40B4-BE49-F238E27FC236}">
                  <a16:creationId xmlns:a16="http://schemas.microsoft.com/office/drawing/2014/main" id="{A7778A2D-549F-4558-9EAB-29D67988D1B7}"/>
                </a:ext>
              </a:extLst>
            </p:cNvPr>
            <p:cNvSpPr txBox="1"/>
            <p:nvPr/>
          </p:nvSpPr>
          <p:spPr>
            <a:xfrm>
              <a:off x="7762834" y="4724339"/>
              <a:ext cx="2130669" cy="492443"/>
            </a:xfrm>
            <a:prstGeom prst="rect">
              <a:avLst/>
            </a:prstGeom>
            <a:noFill/>
          </p:spPr>
          <p:txBody>
            <a:bodyPr wrap="none" rtlCol="0">
              <a:spAutoFit/>
            </a:bodyPr>
            <a:lstStyle/>
            <a:p>
              <a:r>
                <a:rPr lang="de-CH" dirty="0" err="1"/>
                <a:t>Reconstruction</a:t>
              </a:r>
              <a:endParaRPr lang="de-CH" dirty="0"/>
            </a:p>
          </p:txBody>
        </p:sp>
        <p:grpSp>
          <p:nvGrpSpPr>
            <p:cNvPr id="43" name="Gruppieren 181">
              <a:extLst>
                <a:ext uri="{FF2B5EF4-FFF2-40B4-BE49-F238E27FC236}">
                  <a16:creationId xmlns:a16="http://schemas.microsoft.com/office/drawing/2014/main" id="{6D5FC84B-3063-454E-B6FE-2AAE0BE673DE}"/>
                </a:ext>
              </a:extLst>
            </p:cNvPr>
            <p:cNvGrpSpPr/>
            <p:nvPr/>
          </p:nvGrpSpPr>
          <p:grpSpPr>
            <a:xfrm>
              <a:off x="7600642" y="2222152"/>
              <a:ext cx="2049638" cy="2164409"/>
              <a:chOff x="7600642" y="2222152"/>
              <a:chExt cx="2049638" cy="2164409"/>
            </a:xfrm>
          </p:grpSpPr>
          <p:cxnSp>
            <p:nvCxnSpPr>
              <p:cNvPr id="45" name="Gerader Verbinder 183">
                <a:extLst>
                  <a:ext uri="{FF2B5EF4-FFF2-40B4-BE49-F238E27FC236}">
                    <a16:creationId xmlns:a16="http://schemas.microsoft.com/office/drawing/2014/main" id="{5FF134A4-B551-4395-B8F0-CE51726D8B80}"/>
                  </a:ext>
                </a:extLst>
              </p:cNvPr>
              <p:cNvCxnSpPr/>
              <p:nvPr/>
            </p:nvCxnSpPr>
            <p:spPr>
              <a:xfrm flipH="1" flipV="1">
                <a:off x="7600642" y="3785851"/>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Gerader Verbinder 184">
                <a:extLst>
                  <a:ext uri="{FF2B5EF4-FFF2-40B4-BE49-F238E27FC236}">
                    <a16:creationId xmlns:a16="http://schemas.microsoft.com/office/drawing/2014/main" id="{D5B16799-0B13-460D-9C56-0E5F119DB183}"/>
                  </a:ext>
                </a:extLst>
              </p:cNvPr>
              <p:cNvCxnSpPr/>
              <p:nvPr/>
            </p:nvCxnSpPr>
            <p:spPr>
              <a:xfrm flipH="1" flipV="1">
                <a:off x="7617690" y="2228215"/>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Gerader Verbinder 185">
                <a:extLst>
                  <a:ext uri="{FF2B5EF4-FFF2-40B4-BE49-F238E27FC236}">
                    <a16:creationId xmlns:a16="http://schemas.microsoft.com/office/drawing/2014/main" id="{3CDD70FB-91A2-4F50-A2B3-B2890B217764}"/>
                  </a:ext>
                </a:extLst>
              </p:cNvPr>
              <p:cNvCxnSpPr/>
              <p:nvPr/>
            </p:nvCxnSpPr>
            <p:spPr>
              <a:xfrm flipH="1" flipV="1">
                <a:off x="9254282" y="2222152"/>
                <a:ext cx="395998" cy="60071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44" name="Grafik 182">
              <a:extLst>
                <a:ext uri="{FF2B5EF4-FFF2-40B4-BE49-F238E27FC236}">
                  <a16:creationId xmlns:a16="http://schemas.microsoft.com/office/drawing/2014/main" id="{AA9CA25F-5E9E-4B42-8477-2126E41A039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015415" y="2837790"/>
              <a:ext cx="1625507" cy="1548469"/>
            </a:xfrm>
            <a:prstGeom prst="rect">
              <a:avLst/>
            </a:prstGeom>
            <a:ln w="28575">
              <a:solidFill>
                <a:schemeClr val="bg1">
                  <a:lumMod val="65000"/>
                </a:schemeClr>
              </a:solidFill>
            </a:ln>
          </p:spPr>
        </p:pic>
      </p:grpSp>
      <p:sp>
        <p:nvSpPr>
          <p:cNvPr id="48" name="Explosion: 8 Points 47">
            <a:extLst>
              <a:ext uri="{FF2B5EF4-FFF2-40B4-BE49-F238E27FC236}">
                <a16:creationId xmlns:a16="http://schemas.microsoft.com/office/drawing/2014/main" id="{7D6CFFF2-DCDD-4A8F-97DC-F80D692C71BF}"/>
              </a:ext>
            </a:extLst>
          </p:cNvPr>
          <p:cNvSpPr/>
          <p:nvPr/>
        </p:nvSpPr>
        <p:spPr>
          <a:xfrm>
            <a:off x="5460023" y="1523420"/>
            <a:ext cx="1092940" cy="894899"/>
          </a:xfrm>
          <a:prstGeom prst="irregularSeal1">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800" dirty="0"/>
              <a:t>3D</a:t>
            </a:r>
            <a:endParaRPr lang="en-US" sz="2800" dirty="0"/>
          </a:p>
        </p:txBody>
      </p:sp>
      <p:sp>
        <p:nvSpPr>
          <p:cNvPr id="49" name="Oval 48">
            <a:extLst>
              <a:ext uri="{FF2B5EF4-FFF2-40B4-BE49-F238E27FC236}">
                <a16:creationId xmlns:a16="http://schemas.microsoft.com/office/drawing/2014/main" id="{7B1056B5-2A8B-4729-A4EC-DB3A68202C44}"/>
              </a:ext>
            </a:extLst>
          </p:cNvPr>
          <p:cNvSpPr/>
          <p:nvPr/>
        </p:nvSpPr>
        <p:spPr>
          <a:xfrm>
            <a:off x="3830794" y="1654864"/>
            <a:ext cx="1031689" cy="600026"/>
          </a:xfrm>
          <a:prstGeom prst="ellipse">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2800" dirty="0"/>
              <a:t>2D</a:t>
            </a:r>
            <a:endParaRPr lang="en-US" sz="2800" dirty="0"/>
          </a:p>
        </p:txBody>
      </p:sp>
      <p:sp>
        <p:nvSpPr>
          <p:cNvPr id="50" name="Arrow: Right 49">
            <a:extLst>
              <a:ext uri="{FF2B5EF4-FFF2-40B4-BE49-F238E27FC236}">
                <a16:creationId xmlns:a16="http://schemas.microsoft.com/office/drawing/2014/main" id="{F32FE28C-8BE4-4573-85A6-4BA4603C67E6}"/>
              </a:ext>
            </a:extLst>
          </p:cNvPr>
          <p:cNvSpPr/>
          <p:nvPr/>
        </p:nvSpPr>
        <p:spPr>
          <a:xfrm>
            <a:off x="4963835" y="1834132"/>
            <a:ext cx="480940" cy="239983"/>
          </a:xfrm>
          <a:prstGeom prst="righ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Content Placeholder 37">
            <a:extLst>
              <a:ext uri="{FF2B5EF4-FFF2-40B4-BE49-F238E27FC236}">
                <a16:creationId xmlns:a16="http://schemas.microsoft.com/office/drawing/2014/main" id="{ABD116B2-A226-48B3-8B4C-6B4FDF633F63}"/>
              </a:ext>
            </a:extLst>
          </p:cNvPr>
          <p:cNvSpPr>
            <a:spLocks noGrp="1"/>
          </p:cNvSpPr>
          <p:nvPr>
            <p:ph sz="quarter" idx="4294967295"/>
          </p:nvPr>
        </p:nvSpPr>
        <p:spPr>
          <a:xfrm>
            <a:off x="583814" y="1060904"/>
            <a:ext cx="8068912" cy="2902326"/>
          </a:xfrm>
        </p:spPr>
        <p:txBody>
          <a:bodyPr>
            <a:normAutofit/>
          </a:bodyPr>
          <a:lstStyle/>
          <a:p>
            <a:pPr marL="0" indent="0">
              <a:buNone/>
            </a:pPr>
            <a:r>
              <a:rPr lang="en-US" sz="2400" dirty="0"/>
              <a:t>Temporal gradient-domain path tracing [</a:t>
            </a:r>
            <a:r>
              <a:rPr lang="en-US" sz="2400" dirty="0" err="1"/>
              <a:t>Manzi</a:t>
            </a:r>
            <a:r>
              <a:rPr lang="en-US" sz="2400" dirty="0"/>
              <a:t> et al. 2016]</a:t>
            </a:r>
          </a:p>
          <a:p>
            <a:pPr marL="0" indent="0">
              <a:buNone/>
            </a:pPr>
            <a:endParaRPr lang="en-US" sz="2800" dirty="0"/>
          </a:p>
        </p:txBody>
      </p:sp>
    </p:spTree>
    <p:extLst>
      <p:ext uri="{BB962C8B-B14F-4D97-AF65-F5344CB8AC3E}">
        <p14:creationId xmlns:p14="http://schemas.microsoft.com/office/powerpoint/2010/main" val="3984770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E890D0-7C7E-428B-9158-DF23947AA4FE}"/>
              </a:ext>
            </a:extLst>
          </p:cNvPr>
          <p:cNvSpPr>
            <a:spLocks noGrp="1"/>
          </p:cNvSpPr>
          <p:nvPr>
            <p:ph sz="quarter" idx="4294967295"/>
          </p:nvPr>
        </p:nvSpPr>
        <p:spPr>
          <a:xfrm>
            <a:off x="175996" y="1223388"/>
            <a:ext cx="4386287" cy="1173694"/>
          </a:xfrm>
        </p:spPr>
        <p:txBody>
          <a:bodyPr>
            <a:normAutofit/>
          </a:bodyPr>
          <a:lstStyle/>
          <a:p>
            <a:pPr marL="0" indent="0">
              <a:buNone/>
            </a:pPr>
            <a:r>
              <a:rPr lang="en-US" sz="2400" b="1" dirty="0"/>
              <a:t>Computing: (dx, </a:t>
            </a:r>
            <a:r>
              <a:rPr lang="en-US" sz="2400" b="1" dirty="0" err="1"/>
              <a:t>dy</a:t>
            </a:r>
            <a:r>
              <a:rPr lang="en-US" sz="2400" b="1" dirty="0"/>
              <a:t>)</a:t>
            </a:r>
          </a:p>
        </p:txBody>
      </p:sp>
      <p:sp>
        <p:nvSpPr>
          <p:cNvPr id="3" name="Title 2">
            <a:extLst>
              <a:ext uri="{FF2B5EF4-FFF2-40B4-BE49-F238E27FC236}">
                <a16:creationId xmlns:a16="http://schemas.microsoft.com/office/drawing/2014/main" id="{0130FB0B-FA8D-4F12-B21E-98345F69ED27}"/>
              </a:ext>
            </a:extLst>
          </p:cNvPr>
          <p:cNvSpPr>
            <a:spLocks noGrp="1"/>
          </p:cNvSpPr>
          <p:nvPr>
            <p:ph type="title"/>
          </p:nvPr>
        </p:nvSpPr>
        <p:spPr>
          <a:xfrm>
            <a:off x="1988295" y="252907"/>
            <a:ext cx="5948140" cy="500950"/>
          </a:xfrm>
        </p:spPr>
        <p:txBody>
          <a:bodyPr/>
          <a:lstStyle/>
          <a:p>
            <a:r>
              <a:rPr lang="en-US" dirty="0"/>
              <a:t>IMAGE-SPACE GRADIENTS</a:t>
            </a:r>
          </a:p>
        </p:txBody>
      </p:sp>
      <p:grpSp>
        <p:nvGrpSpPr>
          <p:cNvPr id="5" name="Group 4">
            <a:extLst>
              <a:ext uri="{FF2B5EF4-FFF2-40B4-BE49-F238E27FC236}">
                <a16:creationId xmlns:a16="http://schemas.microsoft.com/office/drawing/2014/main" id="{234CD05F-7F39-4E6A-A984-7C26204A29D2}"/>
              </a:ext>
            </a:extLst>
          </p:cNvPr>
          <p:cNvGrpSpPr/>
          <p:nvPr/>
        </p:nvGrpSpPr>
        <p:grpSpPr>
          <a:xfrm>
            <a:off x="394723" y="2568756"/>
            <a:ext cx="8354554" cy="2054104"/>
            <a:chOff x="710692" y="2568756"/>
            <a:chExt cx="8354554" cy="2054104"/>
          </a:xfrm>
        </p:grpSpPr>
        <p:sp>
          <p:nvSpPr>
            <p:cNvPr id="6" name="Arrow: Right 5">
              <a:extLst>
                <a:ext uri="{FF2B5EF4-FFF2-40B4-BE49-F238E27FC236}">
                  <a16:creationId xmlns:a16="http://schemas.microsoft.com/office/drawing/2014/main" id="{72AD574A-2ED3-4429-A09E-E3CCEF01BAAD}"/>
                </a:ext>
              </a:extLst>
            </p:cNvPr>
            <p:cNvSpPr/>
            <p:nvPr/>
          </p:nvSpPr>
          <p:spPr>
            <a:xfrm>
              <a:off x="2751026" y="2874315"/>
              <a:ext cx="4056174" cy="37737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Content Placeholder 1">
              <a:extLst>
                <a:ext uri="{FF2B5EF4-FFF2-40B4-BE49-F238E27FC236}">
                  <a16:creationId xmlns:a16="http://schemas.microsoft.com/office/drawing/2014/main" id="{8360D259-E58C-4538-88A3-F64810F54250}"/>
                </a:ext>
              </a:extLst>
            </p:cNvPr>
            <p:cNvSpPr txBox="1">
              <a:spLocks/>
            </p:cNvSpPr>
            <p:nvPr/>
          </p:nvSpPr>
          <p:spPr>
            <a:xfrm>
              <a:off x="710692" y="2568756"/>
              <a:ext cx="2040333" cy="1742230"/>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Base</a:t>
              </a:r>
            </a:p>
            <a:p>
              <a:pPr marL="0" indent="0" algn="ctr">
                <a:buFont typeface="Arial" panose="020B0604020202020204" pitchFamily="34" charset="0"/>
                <a:buNone/>
              </a:pPr>
              <a:r>
                <a:rPr lang="en-US" sz="2400" dirty="0"/>
                <a:t>Frame </a:t>
              </a:r>
              <a:r>
                <a:rPr lang="en-US" sz="2400" b="1" dirty="0"/>
                <a:t>t</a:t>
              </a:r>
            </a:p>
            <a:p>
              <a:pPr marL="0" indent="0" algn="ctr">
                <a:buFont typeface="Arial" panose="020B0604020202020204" pitchFamily="34" charset="0"/>
                <a:buNone/>
              </a:pPr>
              <a:r>
                <a:rPr lang="en-US" sz="2400" dirty="0"/>
                <a:t>Pixel: </a:t>
              </a:r>
              <a:r>
                <a:rPr lang="en-US" sz="2400" b="1" dirty="0"/>
                <a:t>(x, y)</a:t>
              </a:r>
            </a:p>
          </p:txBody>
        </p:sp>
        <p:sp>
          <p:nvSpPr>
            <p:cNvPr id="8" name="Content Placeholder 1">
              <a:extLst>
                <a:ext uri="{FF2B5EF4-FFF2-40B4-BE49-F238E27FC236}">
                  <a16:creationId xmlns:a16="http://schemas.microsoft.com/office/drawing/2014/main" id="{487177BE-3F79-4C3B-A7A5-600BDFD36FC0}"/>
                </a:ext>
              </a:extLst>
            </p:cNvPr>
            <p:cNvSpPr txBox="1">
              <a:spLocks/>
            </p:cNvSpPr>
            <p:nvPr/>
          </p:nvSpPr>
          <p:spPr>
            <a:xfrm>
              <a:off x="6788970" y="2568756"/>
              <a:ext cx="2276276" cy="1742230"/>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Offset</a:t>
              </a:r>
            </a:p>
            <a:p>
              <a:pPr marL="0" indent="0" algn="ctr">
                <a:buFont typeface="Arial" panose="020B0604020202020204" pitchFamily="34" charset="0"/>
                <a:buNone/>
              </a:pPr>
              <a:r>
                <a:rPr lang="en-US" sz="2400" dirty="0"/>
                <a:t>Frame </a:t>
              </a:r>
              <a:r>
                <a:rPr lang="en-US" sz="2400" b="1" dirty="0"/>
                <a:t>t</a:t>
              </a:r>
            </a:p>
            <a:p>
              <a:pPr marL="0" indent="0" algn="ctr">
                <a:buFont typeface="Arial" panose="020B0604020202020204" pitchFamily="34" charset="0"/>
                <a:buNone/>
              </a:pPr>
              <a:r>
                <a:rPr lang="en-US" sz="2400" dirty="0"/>
                <a:t>Pixel: </a:t>
              </a:r>
              <a:r>
                <a:rPr lang="en-US" sz="2400" b="1" dirty="0"/>
                <a:t>(x+1, y)</a:t>
              </a:r>
            </a:p>
          </p:txBody>
        </p:sp>
        <p:sp>
          <p:nvSpPr>
            <p:cNvPr id="9" name="Content Placeholder 1">
              <a:extLst>
                <a:ext uri="{FF2B5EF4-FFF2-40B4-BE49-F238E27FC236}">
                  <a16:creationId xmlns:a16="http://schemas.microsoft.com/office/drawing/2014/main" id="{BEF5A97D-F0EC-4FE4-9012-FCC93622EFBF}"/>
                </a:ext>
              </a:extLst>
            </p:cNvPr>
            <p:cNvSpPr txBox="1">
              <a:spLocks/>
            </p:cNvSpPr>
            <p:nvPr/>
          </p:nvSpPr>
          <p:spPr>
            <a:xfrm>
              <a:off x="2803681" y="3352860"/>
              <a:ext cx="4056175" cy="1270000"/>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Shift mapping</a:t>
              </a:r>
            </a:p>
          </p:txBody>
        </p:sp>
      </p:grpSp>
    </p:spTree>
    <p:extLst>
      <p:ext uri="{BB962C8B-B14F-4D97-AF65-F5344CB8AC3E}">
        <p14:creationId xmlns:p14="http://schemas.microsoft.com/office/powerpoint/2010/main" val="394545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E890D0-7C7E-428B-9158-DF23947AA4FE}"/>
              </a:ext>
            </a:extLst>
          </p:cNvPr>
          <p:cNvSpPr>
            <a:spLocks noGrp="1"/>
          </p:cNvSpPr>
          <p:nvPr>
            <p:ph sz="quarter" idx="4294967295"/>
          </p:nvPr>
        </p:nvSpPr>
        <p:spPr>
          <a:xfrm>
            <a:off x="175996" y="1223388"/>
            <a:ext cx="4386287" cy="1173694"/>
          </a:xfrm>
        </p:spPr>
        <p:txBody>
          <a:bodyPr>
            <a:normAutofit/>
          </a:bodyPr>
          <a:lstStyle/>
          <a:p>
            <a:pPr marL="0" indent="0">
              <a:buNone/>
            </a:pPr>
            <a:r>
              <a:rPr lang="en-US" sz="2400" b="1" dirty="0"/>
              <a:t>Computing: (dt)</a:t>
            </a:r>
          </a:p>
        </p:txBody>
      </p:sp>
      <p:sp>
        <p:nvSpPr>
          <p:cNvPr id="3" name="Title 2">
            <a:extLst>
              <a:ext uri="{FF2B5EF4-FFF2-40B4-BE49-F238E27FC236}">
                <a16:creationId xmlns:a16="http://schemas.microsoft.com/office/drawing/2014/main" id="{0130FB0B-FA8D-4F12-B21E-98345F69ED27}"/>
              </a:ext>
            </a:extLst>
          </p:cNvPr>
          <p:cNvSpPr>
            <a:spLocks noGrp="1"/>
          </p:cNvSpPr>
          <p:nvPr>
            <p:ph type="title"/>
          </p:nvPr>
        </p:nvSpPr>
        <p:spPr>
          <a:xfrm>
            <a:off x="1988295" y="252907"/>
            <a:ext cx="5948140" cy="500950"/>
          </a:xfrm>
        </p:spPr>
        <p:txBody>
          <a:bodyPr/>
          <a:lstStyle/>
          <a:p>
            <a:r>
              <a:rPr lang="en-US" dirty="0"/>
              <a:t>TEMPORAL GRADIENTS</a:t>
            </a:r>
          </a:p>
        </p:txBody>
      </p:sp>
      <p:sp>
        <p:nvSpPr>
          <p:cNvPr id="4" name="Content Placeholder 1">
            <a:extLst>
              <a:ext uri="{FF2B5EF4-FFF2-40B4-BE49-F238E27FC236}">
                <a16:creationId xmlns:a16="http://schemas.microsoft.com/office/drawing/2014/main" id="{F698B256-EAD3-43D3-941D-5E0C6D0EEC77}"/>
              </a:ext>
            </a:extLst>
          </p:cNvPr>
          <p:cNvSpPr txBox="1">
            <a:spLocks/>
          </p:cNvSpPr>
          <p:nvPr/>
        </p:nvSpPr>
        <p:spPr>
          <a:xfrm>
            <a:off x="2332376" y="1778062"/>
            <a:ext cx="4386287" cy="890527"/>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Scene of frame t+1 </a:t>
            </a:r>
            <a:br>
              <a:rPr lang="en-US" sz="2400" dirty="0"/>
            </a:br>
            <a:r>
              <a:rPr lang="en-US" sz="2400" b="1" dirty="0"/>
              <a:t>NOT</a:t>
            </a:r>
            <a:r>
              <a:rPr lang="en-US" sz="2400" dirty="0"/>
              <a:t> available yet at time t </a:t>
            </a:r>
          </a:p>
        </p:txBody>
      </p:sp>
      <p:sp>
        <p:nvSpPr>
          <p:cNvPr id="6" name="Arrow: Right 5">
            <a:extLst>
              <a:ext uri="{FF2B5EF4-FFF2-40B4-BE49-F238E27FC236}">
                <a16:creationId xmlns:a16="http://schemas.microsoft.com/office/drawing/2014/main" id="{72AD574A-2ED3-4429-A09E-E3CCEF01BAAD}"/>
              </a:ext>
            </a:extLst>
          </p:cNvPr>
          <p:cNvSpPr/>
          <p:nvPr/>
        </p:nvSpPr>
        <p:spPr>
          <a:xfrm>
            <a:off x="2444776" y="2716535"/>
            <a:ext cx="4056174" cy="37737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Content Placeholder 1">
            <a:extLst>
              <a:ext uri="{FF2B5EF4-FFF2-40B4-BE49-F238E27FC236}">
                <a16:creationId xmlns:a16="http://schemas.microsoft.com/office/drawing/2014/main" id="{8360D259-E58C-4538-88A3-F64810F54250}"/>
              </a:ext>
            </a:extLst>
          </p:cNvPr>
          <p:cNvSpPr txBox="1">
            <a:spLocks/>
          </p:cNvSpPr>
          <p:nvPr/>
        </p:nvSpPr>
        <p:spPr>
          <a:xfrm>
            <a:off x="404442" y="2410976"/>
            <a:ext cx="2040333" cy="1742230"/>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Base</a:t>
            </a:r>
          </a:p>
          <a:p>
            <a:pPr marL="0" indent="0" algn="ctr">
              <a:buFont typeface="Arial" panose="020B0604020202020204" pitchFamily="34" charset="0"/>
              <a:buNone/>
            </a:pPr>
            <a:r>
              <a:rPr lang="en-US" sz="2400" dirty="0"/>
              <a:t>Frame: </a:t>
            </a:r>
            <a:r>
              <a:rPr lang="en-US" sz="2400" b="1" dirty="0"/>
              <a:t>t</a:t>
            </a:r>
          </a:p>
          <a:p>
            <a:pPr marL="0" indent="0" algn="ctr">
              <a:buFont typeface="Arial" panose="020B0604020202020204" pitchFamily="34" charset="0"/>
              <a:buNone/>
            </a:pPr>
            <a:r>
              <a:rPr lang="en-US" sz="2400" dirty="0"/>
              <a:t>Pixel: </a:t>
            </a:r>
            <a:r>
              <a:rPr lang="en-US" sz="2400" b="1" dirty="0"/>
              <a:t>(x, y)</a:t>
            </a:r>
          </a:p>
        </p:txBody>
      </p:sp>
      <p:sp>
        <p:nvSpPr>
          <p:cNvPr id="8" name="Content Placeholder 1">
            <a:extLst>
              <a:ext uri="{FF2B5EF4-FFF2-40B4-BE49-F238E27FC236}">
                <a16:creationId xmlns:a16="http://schemas.microsoft.com/office/drawing/2014/main" id="{487177BE-3F79-4C3B-A7A5-600BDFD36FC0}"/>
              </a:ext>
            </a:extLst>
          </p:cNvPr>
          <p:cNvSpPr txBox="1">
            <a:spLocks/>
          </p:cNvSpPr>
          <p:nvPr/>
        </p:nvSpPr>
        <p:spPr>
          <a:xfrm>
            <a:off x="6482720" y="2410976"/>
            <a:ext cx="2276276" cy="1742230"/>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Offset</a:t>
            </a:r>
          </a:p>
          <a:p>
            <a:pPr marL="0" indent="0" algn="ctr">
              <a:buFont typeface="Arial" panose="020B0604020202020204" pitchFamily="34" charset="0"/>
              <a:buNone/>
            </a:pPr>
            <a:r>
              <a:rPr lang="en-US" sz="2400" dirty="0"/>
              <a:t>Frame: </a:t>
            </a:r>
            <a:r>
              <a:rPr lang="en-US" sz="2400" b="1" dirty="0"/>
              <a:t>t+1</a:t>
            </a:r>
          </a:p>
          <a:p>
            <a:pPr marL="0" indent="0" algn="ctr">
              <a:buFont typeface="Arial" panose="020B0604020202020204" pitchFamily="34" charset="0"/>
              <a:buNone/>
            </a:pPr>
            <a:r>
              <a:rPr lang="en-US" sz="2400" dirty="0"/>
              <a:t>Pixel: </a:t>
            </a:r>
            <a:r>
              <a:rPr lang="en-US" sz="2400" b="1" dirty="0"/>
              <a:t>(x, y)</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ECC6127-3932-45A2-ACFD-78F98E3937C0}"/>
                  </a:ext>
                </a:extLst>
              </p:cNvPr>
              <p:cNvSpPr txBox="1"/>
              <p:nvPr/>
            </p:nvSpPr>
            <p:spPr>
              <a:xfrm>
                <a:off x="328658" y="3971524"/>
                <a:ext cx="206127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3</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4</m:t>
                          </m:r>
                        </m:sub>
                      </m:sSub>
                      <m:r>
                        <a:rPr lang="en-US" sz="2400" b="0" i="1" smtClean="0">
                          <a:latin typeface="Cambria Math" panose="02040503050406030204" pitchFamily="18" charset="0"/>
                        </a:rPr>
                        <m:t>,…)</m:t>
                      </m:r>
                    </m:oMath>
                  </m:oMathPara>
                </a14:m>
                <a:endParaRPr lang="en-US" dirty="0"/>
              </a:p>
            </p:txBody>
          </p:sp>
        </mc:Choice>
        <mc:Fallback xmlns="">
          <p:sp>
            <p:nvSpPr>
              <p:cNvPr id="10" name="TextBox 9">
                <a:extLst>
                  <a:ext uri="{FF2B5EF4-FFF2-40B4-BE49-F238E27FC236}">
                    <a16:creationId xmlns:a16="http://schemas.microsoft.com/office/drawing/2014/main" id="{0ECC6127-3932-45A2-ACFD-78F98E3937C0}"/>
                  </a:ext>
                </a:extLst>
              </p:cNvPr>
              <p:cNvSpPr txBox="1">
                <a:spLocks noRot="1" noChangeAspect="1" noMove="1" noResize="1" noEditPoints="1" noAdjustHandles="1" noChangeArrowheads="1" noChangeShapeType="1" noTextEdit="1"/>
              </p:cNvSpPr>
              <p:nvPr/>
            </p:nvSpPr>
            <p:spPr>
              <a:xfrm>
                <a:off x="328658" y="3971524"/>
                <a:ext cx="2061270" cy="369332"/>
              </a:xfrm>
              <a:prstGeom prst="rect">
                <a:avLst/>
              </a:prstGeom>
              <a:blipFill>
                <a:blip r:embed="rId3"/>
                <a:stretch>
                  <a:fillRect l="-5030" r="-4734" b="-344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6892034-52DA-453B-817A-F8EAE64D73B3}"/>
                  </a:ext>
                </a:extLst>
              </p:cNvPr>
              <p:cNvSpPr txBox="1"/>
              <p:nvPr/>
            </p:nvSpPr>
            <p:spPr>
              <a:xfrm>
                <a:off x="6590223" y="3979450"/>
                <a:ext cx="206127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3</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𝑟</m:t>
                          </m:r>
                        </m:e>
                        <m:sub>
                          <m:r>
                            <a:rPr lang="en-US" sz="2400" b="0" i="1" smtClean="0">
                              <a:latin typeface="Cambria Math" panose="02040503050406030204" pitchFamily="18" charset="0"/>
                            </a:rPr>
                            <m:t>4</m:t>
                          </m:r>
                        </m:sub>
                      </m:sSub>
                      <m:r>
                        <a:rPr lang="en-US" sz="2400" b="0" i="1" smtClean="0">
                          <a:latin typeface="Cambria Math" panose="02040503050406030204" pitchFamily="18" charset="0"/>
                        </a:rPr>
                        <m:t>,…)</m:t>
                      </m:r>
                    </m:oMath>
                  </m:oMathPara>
                </a14:m>
                <a:endParaRPr lang="en-US" dirty="0"/>
              </a:p>
            </p:txBody>
          </p:sp>
        </mc:Choice>
        <mc:Fallback xmlns="">
          <p:sp>
            <p:nvSpPr>
              <p:cNvPr id="11" name="TextBox 10">
                <a:extLst>
                  <a:ext uri="{FF2B5EF4-FFF2-40B4-BE49-F238E27FC236}">
                    <a16:creationId xmlns:a16="http://schemas.microsoft.com/office/drawing/2014/main" id="{B6892034-52DA-453B-817A-F8EAE64D73B3}"/>
                  </a:ext>
                </a:extLst>
              </p:cNvPr>
              <p:cNvSpPr txBox="1">
                <a:spLocks noRot="1" noChangeAspect="1" noMove="1" noResize="1" noEditPoints="1" noAdjustHandles="1" noChangeArrowheads="1" noChangeShapeType="1" noTextEdit="1"/>
              </p:cNvSpPr>
              <p:nvPr/>
            </p:nvSpPr>
            <p:spPr>
              <a:xfrm>
                <a:off x="6590223" y="3979450"/>
                <a:ext cx="2061270" cy="369332"/>
              </a:xfrm>
              <a:prstGeom prst="rect">
                <a:avLst/>
              </a:prstGeom>
              <a:blipFill>
                <a:blip r:embed="rId4"/>
                <a:stretch>
                  <a:fillRect l="-4734" r="-5030" b="-35000"/>
                </a:stretch>
              </a:blipFill>
            </p:spPr>
            <p:txBody>
              <a:bodyPr/>
              <a:lstStyle/>
              <a:p>
                <a:r>
                  <a:rPr lang="en-US">
                    <a:noFill/>
                  </a:rPr>
                  <a:t> </a:t>
                </a:r>
              </a:p>
            </p:txBody>
          </p:sp>
        </mc:Fallback>
      </mc:AlternateContent>
      <p:sp>
        <p:nvSpPr>
          <p:cNvPr id="12" name="Arrow: Right 11">
            <a:extLst>
              <a:ext uri="{FF2B5EF4-FFF2-40B4-BE49-F238E27FC236}">
                <a16:creationId xmlns:a16="http://schemas.microsoft.com/office/drawing/2014/main" id="{45FDB20B-5B55-4F55-B85C-1B0632A054D9}"/>
              </a:ext>
            </a:extLst>
          </p:cNvPr>
          <p:cNvSpPr/>
          <p:nvPr/>
        </p:nvSpPr>
        <p:spPr>
          <a:xfrm>
            <a:off x="2444775" y="3988494"/>
            <a:ext cx="4056174" cy="377371"/>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3" name="Content Placeholder 1">
            <a:extLst>
              <a:ext uri="{FF2B5EF4-FFF2-40B4-BE49-F238E27FC236}">
                <a16:creationId xmlns:a16="http://schemas.microsoft.com/office/drawing/2014/main" id="{24C2192E-3C2B-4CAC-884E-68C4C990ADCA}"/>
              </a:ext>
            </a:extLst>
          </p:cNvPr>
          <p:cNvSpPr txBox="1">
            <a:spLocks/>
          </p:cNvSpPr>
          <p:nvPr/>
        </p:nvSpPr>
        <p:spPr>
          <a:xfrm>
            <a:off x="2389928" y="4340856"/>
            <a:ext cx="4056175" cy="829672"/>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Copy random numbers</a:t>
            </a:r>
          </a:p>
        </p:txBody>
      </p:sp>
    </p:spTree>
    <p:extLst>
      <p:ext uri="{BB962C8B-B14F-4D97-AF65-F5344CB8AC3E}">
        <p14:creationId xmlns:p14="http://schemas.microsoft.com/office/powerpoint/2010/main" val="1370811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6"/>
          <p:cNvSpPr>
            <a:spLocks noGrp="1"/>
          </p:cNvSpPr>
          <p:nvPr>
            <p:ph type="sldNum" sz="quarter" idx="13"/>
          </p:nvPr>
        </p:nvSpPr>
        <p:spPr/>
        <p:txBody>
          <a:bodyPr/>
          <a:lstStyle/>
          <a:p>
            <a:endParaRPr lang="en-US" dirty="0"/>
          </a:p>
        </p:txBody>
      </p:sp>
      <p:pic>
        <p:nvPicPr>
          <p:cNvPr id="18" name="defense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lum bright="10000"/>
          </a:blip>
          <a:stretch>
            <a:fillRect/>
          </a:stretch>
        </p:blipFill>
        <p:spPr>
          <a:xfrm>
            <a:off x="-38764" y="-39022"/>
            <a:ext cx="9221527" cy="5187109"/>
          </a:xfrm>
          <a:prstGeom prst="rect">
            <a:avLst/>
          </a:prstGeom>
        </p:spPr>
      </p:pic>
      <p:sp>
        <p:nvSpPr>
          <p:cNvPr id="19" name="Textfeld 18"/>
          <p:cNvSpPr txBox="1"/>
          <p:nvPr/>
        </p:nvSpPr>
        <p:spPr>
          <a:xfrm>
            <a:off x="1143000" y="4540714"/>
            <a:ext cx="2319225" cy="646331"/>
          </a:xfrm>
          <a:prstGeom prst="rect">
            <a:avLst/>
          </a:prstGeom>
          <a:noFill/>
        </p:spPr>
        <p:txBody>
          <a:bodyPr wrap="none" rtlCol="0">
            <a:spAutoFit/>
          </a:bodyPr>
          <a:lstStyle/>
          <a:p>
            <a:r>
              <a:rPr lang="en-US" dirty="0">
                <a:solidFill>
                  <a:schemeClr val="bg1"/>
                </a:solidFill>
              </a:rPr>
              <a:t>Temporal G-PT (32spp)</a:t>
            </a:r>
          </a:p>
          <a:p>
            <a:endParaRPr lang="en-US" b="1" dirty="0">
              <a:solidFill>
                <a:schemeClr val="bg1"/>
              </a:solidFill>
            </a:endParaRPr>
          </a:p>
        </p:txBody>
      </p:sp>
      <p:sp>
        <p:nvSpPr>
          <p:cNvPr id="20" name="Textfeld 19"/>
          <p:cNvSpPr txBox="1"/>
          <p:nvPr/>
        </p:nvSpPr>
        <p:spPr>
          <a:xfrm>
            <a:off x="4619152" y="4501756"/>
            <a:ext cx="2226635" cy="646331"/>
          </a:xfrm>
          <a:prstGeom prst="rect">
            <a:avLst/>
          </a:prstGeom>
          <a:noFill/>
        </p:spPr>
        <p:txBody>
          <a:bodyPr wrap="none" rtlCol="0">
            <a:spAutoFit/>
          </a:bodyPr>
          <a:lstStyle/>
          <a:p>
            <a:r>
              <a:rPr lang="en-US" dirty="0">
                <a:solidFill>
                  <a:schemeClr val="bg1"/>
                </a:solidFill>
              </a:rPr>
              <a:t>G-PT, (equal time)</a:t>
            </a:r>
          </a:p>
          <a:p>
            <a:r>
              <a:rPr lang="de-CH" dirty="0">
                <a:solidFill>
                  <a:schemeClr val="bg1"/>
                </a:solidFill>
              </a:rPr>
              <a:t>[</a:t>
            </a:r>
            <a:r>
              <a:rPr lang="de-CH" dirty="0" err="1">
                <a:solidFill>
                  <a:schemeClr val="bg1"/>
                </a:solidFill>
              </a:rPr>
              <a:t>Kettunen</a:t>
            </a:r>
            <a:r>
              <a:rPr lang="de-CH" dirty="0">
                <a:solidFill>
                  <a:schemeClr val="bg1"/>
                </a:solidFill>
              </a:rPr>
              <a:t> et al. 2015]</a:t>
            </a:r>
            <a:endParaRPr lang="en-US" dirty="0">
              <a:solidFill>
                <a:schemeClr val="bg1"/>
              </a:solidFill>
            </a:endParaRPr>
          </a:p>
        </p:txBody>
      </p:sp>
    </p:spTree>
    <p:extLst>
      <p:ext uri="{BB962C8B-B14F-4D97-AF65-F5344CB8AC3E}">
        <p14:creationId xmlns:p14="http://schemas.microsoft.com/office/powerpoint/2010/main" val="292822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93"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8"/>
                </p:tgtEl>
              </p:cMediaNode>
            </p:video>
          </p:childTnLst>
        </p:cTn>
      </p:par>
    </p:tnLst>
  </p:timing>
  <p:extLst mod="1"/>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6F2E034B-C978-4577-8033-EB19CBC0FFB4}"/>
              </a:ext>
            </a:extLst>
          </p:cNvPr>
          <p:cNvSpPr>
            <a:spLocks noGrp="1"/>
          </p:cNvSpPr>
          <p:nvPr>
            <p:ph sz="quarter" idx="4294967295"/>
          </p:nvPr>
        </p:nvSpPr>
        <p:spPr>
          <a:xfrm>
            <a:off x="194021" y="3398475"/>
            <a:ext cx="1867577" cy="510448"/>
          </a:xfrm>
        </p:spPr>
        <p:txBody>
          <a:bodyPr>
            <a:normAutofit/>
          </a:bodyPr>
          <a:lstStyle/>
          <a:p>
            <a:pPr marL="0" indent="0" algn="ctr">
              <a:buNone/>
            </a:pPr>
            <a:r>
              <a:rPr lang="en-US" sz="2400" dirty="0"/>
              <a:t>2D image</a:t>
            </a:r>
          </a:p>
        </p:txBody>
      </p:sp>
      <p:sp>
        <p:nvSpPr>
          <p:cNvPr id="3" name="Title 2">
            <a:extLst>
              <a:ext uri="{FF2B5EF4-FFF2-40B4-BE49-F238E27FC236}">
                <a16:creationId xmlns:a16="http://schemas.microsoft.com/office/drawing/2014/main" id="{F566DD13-D61D-413A-8394-6277B2FB4FFA}"/>
              </a:ext>
            </a:extLst>
          </p:cNvPr>
          <p:cNvSpPr>
            <a:spLocks noGrp="1"/>
          </p:cNvSpPr>
          <p:nvPr>
            <p:ph type="title"/>
          </p:nvPr>
        </p:nvSpPr>
        <p:spPr>
          <a:xfrm>
            <a:off x="1988295" y="252907"/>
            <a:ext cx="5948140" cy="500950"/>
          </a:xfrm>
        </p:spPr>
        <p:txBody>
          <a:bodyPr/>
          <a:lstStyle/>
          <a:p>
            <a:r>
              <a:rPr lang="en-US" dirty="0"/>
              <a:t>HIGHER DIMENSIONAL integrals</a:t>
            </a:r>
          </a:p>
        </p:txBody>
      </p:sp>
      <p:pic>
        <p:nvPicPr>
          <p:cNvPr id="4" name="Grafik 10">
            <a:extLst>
              <a:ext uri="{FF2B5EF4-FFF2-40B4-BE49-F238E27FC236}">
                <a16:creationId xmlns:a16="http://schemas.microsoft.com/office/drawing/2014/main" id="{24F49EA2-54BD-4674-88B5-760BA1EC5B3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150300" y="1994420"/>
            <a:ext cx="2163135" cy="1219882"/>
          </a:xfrm>
          <a:prstGeom prst="rect">
            <a:avLst/>
          </a:prstGeom>
        </p:spPr>
      </p:pic>
      <p:grpSp>
        <p:nvGrpSpPr>
          <p:cNvPr id="2" name="Group 1">
            <a:extLst>
              <a:ext uri="{FF2B5EF4-FFF2-40B4-BE49-F238E27FC236}">
                <a16:creationId xmlns:a16="http://schemas.microsoft.com/office/drawing/2014/main" id="{E0CE8A12-30A2-4DD3-BB6C-C33A1D229092}"/>
              </a:ext>
            </a:extLst>
          </p:cNvPr>
          <p:cNvGrpSpPr/>
          <p:nvPr/>
        </p:nvGrpSpPr>
        <p:grpSpPr>
          <a:xfrm>
            <a:off x="2389095" y="1903447"/>
            <a:ext cx="2410914" cy="1449822"/>
            <a:chOff x="2895335" y="1651131"/>
            <a:chExt cx="3235942" cy="1945960"/>
          </a:xfrm>
        </p:grpSpPr>
        <p:pic>
          <p:nvPicPr>
            <p:cNvPr id="5" name="Grafik 10">
              <a:extLst>
                <a:ext uri="{FF2B5EF4-FFF2-40B4-BE49-F238E27FC236}">
                  <a16:creationId xmlns:a16="http://schemas.microsoft.com/office/drawing/2014/main" id="{3370FFD3-3764-43D1-88A1-4F43933BF96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725841" y="1651131"/>
              <a:ext cx="2405436" cy="1356525"/>
            </a:xfrm>
            <a:prstGeom prst="rect">
              <a:avLst/>
            </a:prstGeom>
          </p:spPr>
        </p:pic>
        <p:pic>
          <p:nvPicPr>
            <p:cNvPr id="6" name="Grafik 10">
              <a:extLst>
                <a:ext uri="{FF2B5EF4-FFF2-40B4-BE49-F238E27FC236}">
                  <a16:creationId xmlns:a16="http://schemas.microsoft.com/office/drawing/2014/main" id="{D99DEE5B-47CE-4456-A099-D1A4FE2D4CF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484768" y="1801169"/>
              <a:ext cx="2405436" cy="1356525"/>
            </a:xfrm>
            <a:prstGeom prst="rect">
              <a:avLst/>
            </a:prstGeom>
          </p:spPr>
        </p:pic>
        <p:pic>
          <p:nvPicPr>
            <p:cNvPr id="7" name="Grafik 10">
              <a:extLst>
                <a:ext uri="{FF2B5EF4-FFF2-40B4-BE49-F238E27FC236}">
                  <a16:creationId xmlns:a16="http://schemas.microsoft.com/office/drawing/2014/main" id="{24F0C59B-2E91-46AB-A18B-37887A30370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190051" y="2020868"/>
              <a:ext cx="2405436" cy="1356525"/>
            </a:xfrm>
            <a:prstGeom prst="rect">
              <a:avLst/>
            </a:prstGeom>
          </p:spPr>
        </p:pic>
        <p:pic>
          <p:nvPicPr>
            <p:cNvPr id="8" name="Grafik 10">
              <a:extLst>
                <a:ext uri="{FF2B5EF4-FFF2-40B4-BE49-F238E27FC236}">
                  <a16:creationId xmlns:a16="http://schemas.microsoft.com/office/drawing/2014/main" id="{A1A7B8B3-3C7B-437F-A51B-06F939095EB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2895335" y="2240566"/>
              <a:ext cx="2405436" cy="1356525"/>
            </a:xfrm>
            <a:prstGeom prst="rect">
              <a:avLst/>
            </a:prstGeom>
          </p:spPr>
        </p:pic>
      </p:grpSp>
      <p:sp>
        <p:nvSpPr>
          <p:cNvPr id="13" name="Content Placeholder 1">
            <a:extLst>
              <a:ext uri="{FF2B5EF4-FFF2-40B4-BE49-F238E27FC236}">
                <a16:creationId xmlns:a16="http://schemas.microsoft.com/office/drawing/2014/main" id="{C3F8DD3E-4855-4795-B094-6F6F441E41CA}"/>
              </a:ext>
            </a:extLst>
          </p:cNvPr>
          <p:cNvSpPr txBox="1">
            <a:spLocks/>
          </p:cNvSpPr>
          <p:nvPr/>
        </p:nvSpPr>
        <p:spPr>
          <a:xfrm>
            <a:off x="1861518" y="3377986"/>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Sequence of</a:t>
            </a:r>
          </a:p>
          <a:p>
            <a:r>
              <a:rPr lang="en-US" dirty="0"/>
              <a:t>2D images</a:t>
            </a:r>
          </a:p>
        </p:txBody>
      </p:sp>
      <p:sp>
        <p:nvSpPr>
          <p:cNvPr id="32" name="Content Placeholder 1">
            <a:extLst>
              <a:ext uri="{FF2B5EF4-FFF2-40B4-BE49-F238E27FC236}">
                <a16:creationId xmlns:a16="http://schemas.microsoft.com/office/drawing/2014/main" id="{00AD7E91-DF7F-460E-A91F-A6445F192803}"/>
              </a:ext>
            </a:extLst>
          </p:cNvPr>
          <p:cNvSpPr txBox="1">
            <a:spLocks/>
          </p:cNvSpPr>
          <p:nvPr/>
        </p:nvSpPr>
        <p:spPr>
          <a:xfrm>
            <a:off x="4354343" y="3370857"/>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Volume</a:t>
            </a:r>
          </a:p>
          <a:p>
            <a:r>
              <a:rPr lang="en-US" dirty="0"/>
              <a:t>Rendering</a:t>
            </a:r>
          </a:p>
        </p:txBody>
      </p:sp>
      <p:grpSp>
        <p:nvGrpSpPr>
          <p:cNvPr id="22" name="Group 21">
            <a:extLst>
              <a:ext uri="{FF2B5EF4-FFF2-40B4-BE49-F238E27FC236}">
                <a16:creationId xmlns:a16="http://schemas.microsoft.com/office/drawing/2014/main" id="{4F28EEF8-2708-4AB2-B204-71498F8E9E43}"/>
              </a:ext>
            </a:extLst>
          </p:cNvPr>
          <p:cNvGrpSpPr/>
          <p:nvPr/>
        </p:nvGrpSpPr>
        <p:grpSpPr>
          <a:xfrm>
            <a:off x="5070316" y="1791186"/>
            <a:ext cx="1684841" cy="1388245"/>
            <a:chOff x="5070316" y="1791186"/>
            <a:chExt cx="1684841" cy="1388245"/>
          </a:xfrm>
        </p:grpSpPr>
        <p:grpSp>
          <p:nvGrpSpPr>
            <p:cNvPr id="29" name="Group 28">
              <a:extLst>
                <a:ext uri="{FF2B5EF4-FFF2-40B4-BE49-F238E27FC236}">
                  <a16:creationId xmlns:a16="http://schemas.microsoft.com/office/drawing/2014/main" id="{8C6469E2-9F67-4B76-80BF-69B6D0A10F8B}"/>
                </a:ext>
              </a:extLst>
            </p:cNvPr>
            <p:cNvGrpSpPr/>
            <p:nvPr/>
          </p:nvGrpSpPr>
          <p:grpSpPr>
            <a:xfrm rot="21272930">
              <a:off x="5070316" y="1791186"/>
              <a:ext cx="630700" cy="579634"/>
              <a:chOff x="2906783" y="2406393"/>
              <a:chExt cx="1419681" cy="1304733"/>
            </a:xfrm>
          </p:grpSpPr>
          <p:sp>
            <p:nvSpPr>
              <p:cNvPr id="30" name="Freeform: Shape 29">
                <a:extLst>
                  <a:ext uri="{FF2B5EF4-FFF2-40B4-BE49-F238E27FC236}">
                    <a16:creationId xmlns:a16="http://schemas.microsoft.com/office/drawing/2014/main" id="{6403C45B-E21B-465F-A715-3E7AB62815A1}"/>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33" name="Freeform: Shape 32">
                <a:extLst>
                  <a:ext uri="{FF2B5EF4-FFF2-40B4-BE49-F238E27FC236}">
                    <a16:creationId xmlns:a16="http://schemas.microsoft.com/office/drawing/2014/main" id="{F4A85576-306A-4FD8-942A-1F7BDAAB3CC9}"/>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34" name="Freeform: Shape 33">
                <a:extLst>
                  <a:ext uri="{FF2B5EF4-FFF2-40B4-BE49-F238E27FC236}">
                    <a16:creationId xmlns:a16="http://schemas.microsoft.com/office/drawing/2014/main" id="{8527A59F-ADA1-4D2C-B4E3-69830E7FB8B9}"/>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sp>
            <p:nvSpPr>
              <p:cNvPr id="35" name="Freeform: Shape 34">
                <a:extLst>
                  <a:ext uri="{FF2B5EF4-FFF2-40B4-BE49-F238E27FC236}">
                    <a16:creationId xmlns:a16="http://schemas.microsoft.com/office/drawing/2014/main" id="{29F334F3-86E0-410A-8A8A-22B0FA80FE92}"/>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p>
                <a:endParaRPr lang="fr-FR" sz="1350"/>
              </a:p>
            </p:txBody>
          </p:sp>
          <p:sp>
            <p:nvSpPr>
              <p:cNvPr id="36" name="Freeform: Shape 35">
                <a:extLst>
                  <a:ext uri="{FF2B5EF4-FFF2-40B4-BE49-F238E27FC236}">
                    <a16:creationId xmlns:a16="http://schemas.microsoft.com/office/drawing/2014/main" id="{42511AAD-38E1-4422-9D73-237C440500F6}"/>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7" name="Freeform: Shape 36">
                <a:extLst>
                  <a:ext uri="{FF2B5EF4-FFF2-40B4-BE49-F238E27FC236}">
                    <a16:creationId xmlns:a16="http://schemas.microsoft.com/office/drawing/2014/main" id="{4A97453B-F13D-43FB-BDF9-25951EC0E192}"/>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8" name="Freeform: Shape 37">
                <a:extLst>
                  <a:ext uri="{FF2B5EF4-FFF2-40B4-BE49-F238E27FC236}">
                    <a16:creationId xmlns:a16="http://schemas.microsoft.com/office/drawing/2014/main" id="{2B33CC6E-566E-4D43-8D0E-CF4A71FA82EA}"/>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9" name="Freeform: Shape 38">
                <a:extLst>
                  <a:ext uri="{FF2B5EF4-FFF2-40B4-BE49-F238E27FC236}">
                    <a16:creationId xmlns:a16="http://schemas.microsoft.com/office/drawing/2014/main" id="{FAD892FD-4549-4B00-8EE3-7AADA459EE6E}"/>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40" name="Freeform: Shape 39">
                <a:extLst>
                  <a:ext uri="{FF2B5EF4-FFF2-40B4-BE49-F238E27FC236}">
                    <a16:creationId xmlns:a16="http://schemas.microsoft.com/office/drawing/2014/main" id="{A59A261F-196E-47EB-98DA-C55350D779F5}"/>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grpSp>
        <p:sp>
          <p:nvSpPr>
            <p:cNvPr id="41" name="Oval 40">
              <a:extLst>
                <a:ext uri="{FF2B5EF4-FFF2-40B4-BE49-F238E27FC236}">
                  <a16:creationId xmlns:a16="http://schemas.microsoft.com/office/drawing/2014/main" id="{3BF1712E-87F3-4204-8039-C1875BBB03EA}"/>
                </a:ext>
              </a:extLst>
            </p:cNvPr>
            <p:cNvSpPr/>
            <p:nvPr/>
          </p:nvSpPr>
          <p:spPr>
            <a:xfrm>
              <a:off x="5298536" y="2599727"/>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2" name="Oval 41">
              <a:extLst>
                <a:ext uri="{FF2B5EF4-FFF2-40B4-BE49-F238E27FC236}">
                  <a16:creationId xmlns:a16="http://schemas.microsoft.com/office/drawing/2014/main" id="{9C15CFB2-2CAD-4B83-A649-7428AF8BC952}"/>
                </a:ext>
              </a:extLst>
            </p:cNvPr>
            <p:cNvSpPr/>
            <p:nvPr/>
          </p:nvSpPr>
          <p:spPr>
            <a:xfrm>
              <a:off x="5527843" y="2705990"/>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Oval 42">
              <a:extLst>
                <a:ext uri="{FF2B5EF4-FFF2-40B4-BE49-F238E27FC236}">
                  <a16:creationId xmlns:a16="http://schemas.microsoft.com/office/drawing/2014/main" id="{AB6DDFCD-BBC7-494C-AE7C-61F76DD4DCA2}"/>
                </a:ext>
              </a:extLst>
            </p:cNvPr>
            <p:cNvSpPr/>
            <p:nvPr/>
          </p:nvSpPr>
          <p:spPr>
            <a:xfrm>
              <a:off x="5411687" y="2255834"/>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4" name="Oval 43">
              <a:extLst>
                <a:ext uri="{FF2B5EF4-FFF2-40B4-BE49-F238E27FC236}">
                  <a16:creationId xmlns:a16="http://schemas.microsoft.com/office/drawing/2014/main" id="{D070AB3E-6F6B-4153-A18C-257318B06003}"/>
                </a:ext>
              </a:extLst>
            </p:cNvPr>
            <p:cNvSpPr/>
            <p:nvPr/>
          </p:nvSpPr>
          <p:spPr>
            <a:xfrm>
              <a:off x="6002486" y="2644954"/>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5" name="Oval 44">
              <a:extLst>
                <a:ext uri="{FF2B5EF4-FFF2-40B4-BE49-F238E27FC236}">
                  <a16:creationId xmlns:a16="http://schemas.microsoft.com/office/drawing/2014/main" id="{CC3E1A91-02F3-4AFD-8A82-B4AD584545BC}"/>
                </a:ext>
              </a:extLst>
            </p:cNvPr>
            <p:cNvSpPr/>
            <p:nvPr/>
          </p:nvSpPr>
          <p:spPr>
            <a:xfrm>
              <a:off x="6205532" y="2432063"/>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Oval 9">
              <a:extLst>
                <a:ext uri="{FF2B5EF4-FFF2-40B4-BE49-F238E27FC236}">
                  <a16:creationId xmlns:a16="http://schemas.microsoft.com/office/drawing/2014/main" id="{4537810E-11C9-4BE6-A863-E6684E5F1BBC}"/>
                </a:ext>
              </a:extLst>
            </p:cNvPr>
            <p:cNvSpPr/>
            <p:nvPr/>
          </p:nvSpPr>
          <p:spPr>
            <a:xfrm>
              <a:off x="5558229" y="2183403"/>
              <a:ext cx="918771" cy="791419"/>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1" name="Straight Arrow Connector 20">
              <a:extLst>
                <a:ext uri="{FF2B5EF4-FFF2-40B4-BE49-F238E27FC236}">
                  <a16:creationId xmlns:a16="http://schemas.microsoft.com/office/drawing/2014/main" id="{B18E933B-F6BB-4E69-A970-4A80D3C43FAA}"/>
                </a:ext>
              </a:extLst>
            </p:cNvPr>
            <p:cNvCxnSpPr/>
            <p:nvPr/>
          </p:nvCxnSpPr>
          <p:spPr>
            <a:xfrm>
              <a:off x="5558229" y="2119115"/>
              <a:ext cx="1031542" cy="10414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44691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53D857-ECE9-4B47-B428-99804E368DFE}"/>
              </a:ext>
            </a:extLst>
          </p:cNvPr>
          <p:cNvSpPr>
            <a:spLocks noGrp="1"/>
          </p:cNvSpPr>
          <p:nvPr>
            <p:ph type="title"/>
          </p:nvPr>
        </p:nvSpPr>
        <p:spPr/>
        <p:txBody>
          <a:bodyPr/>
          <a:lstStyle/>
          <a:p>
            <a:r>
              <a:rPr lang="en-US" dirty="0"/>
              <a:t>Volume rendering</a:t>
            </a:r>
            <a:endParaRPr lang="fr-FR" dirty="0"/>
          </a:p>
        </p:txBody>
      </p:sp>
      <p:pic>
        <p:nvPicPr>
          <p:cNvPr id="24" name="Graphic 3">
            <a:extLst>
              <a:ext uri="{FF2B5EF4-FFF2-40B4-BE49-F238E27FC236}">
                <a16:creationId xmlns:a16="http://schemas.microsoft.com/office/drawing/2014/main" id="{AC655558-449F-4652-9124-E1741157DA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8709" y="1384393"/>
            <a:ext cx="4205783" cy="2842186"/>
          </a:xfrm>
          <a:prstGeom prst="rect">
            <a:avLst/>
          </a:prstGeom>
        </p:spPr>
      </p:pic>
      <p:sp>
        <p:nvSpPr>
          <p:cNvPr id="6" name="TextBox 15">
            <a:extLst>
              <a:ext uri="{FF2B5EF4-FFF2-40B4-BE49-F238E27FC236}">
                <a16:creationId xmlns:a16="http://schemas.microsoft.com/office/drawing/2014/main" id="{139E39E3-C06E-4FF4-BA6F-6754C8E4C5F7}"/>
              </a:ext>
            </a:extLst>
          </p:cNvPr>
          <p:cNvSpPr txBox="1"/>
          <p:nvPr/>
        </p:nvSpPr>
        <p:spPr>
          <a:xfrm>
            <a:off x="1460213" y="922728"/>
            <a:ext cx="2402774" cy="461665"/>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Surface rendering</a:t>
            </a:r>
            <a:endParaRPr lang="fr-FR" sz="2400" dirty="0"/>
          </a:p>
        </p:txBody>
      </p:sp>
      <p:grpSp>
        <p:nvGrpSpPr>
          <p:cNvPr id="8" name="Group 7">
            <a:extLst>
              <a:ext uri="{FF2B5EF4-FFF2-40B4-BE49-F238E27FC236}">
                <a16:creationId xmlns:a16="http://schemas.microsoft.com/office/drawing/2014/main" id="{8960FE46-2A91-43DC-BF76-29550A332E27}"/>
              </a:ext>
            </a:extLst>
          </p:cNvPr>
          <p:cNvGrpSpPr/>
          <p:nvPr/>
        </p:nvGrpSpPr>
        <p:grpSpPr>
          <a:xfrm>
            <a:off x="1186992" y="1777873"/>
            <a:ext cx="2978140" cy="2046646"/>
            <a:chOff x="1292676" y="1803497"/>
            <a:chExt cx="3091915" cy="2124834"/>
          </a:xfrm>
          <a:solidFill>
            <a:schemeClr val="bg1"/>
          </a:solidFill>
        </p:grpSpPr>
        <p:cxnSp>
          <p:nvCxnSpPr>
            <p:cNvPr id="17" name="Straight Connector 16">
              <a:extLst>
                <a:ext uri="{FF2B5EF4-FFF2-40B4-BE49-F238E27FC236}">
                  <a16:creationId xmlns:a16="http://schemas.microsoft.com/office/drawing/2014/main" id="{8AE51A8A-FC20-4EE5-AFAF-E06984715E6B}"/>
                </a:ext>
              </a:extLst>
            </p:cNvPr>
            <p:cNvCxnSpPr>
              <a:cxnSpLocks/>
              <a:stCxn id="19" idx="5"/>
            </p:cNvCxnSpPr>
            <p:nvPr/>
          </p:nvCxnSpPr>
          <p:spPr>
            <a:xfrm>
              <a:off x="1411150" y="2442438"/>
              <a:ext cx="1859100" cy="139296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693F5D-74E9-4B29-9575-F35A0ED6F646}"/>
                </a:ext>
              </a:extLst>
            </p:cNvPr>
            <p:cNvCxnSpPr>
              <a:cxnSpLocks/>
            </p:cNvCxnSpPr>
            <p:nvPr/>
          </p:nvCxnSpPr>
          <p:spPr>
            <a:xfrm flipH="1">
              <a:off x="3314896" y="1910457"/>
              <a:ext cx="142680" cy="189445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A8589631-FCEF-411F-A72B-6BF2E8F98D7D}"/>
                </a:ext>
              </a:extLst>
            </p:cNvPr>
            <p:cNvSpPr/>
            <p:nvPr/>
          </p:nvSpPr>
          <p:spPr>
            <a:xfrm>
              <a:off x="1292676" y="2323965"/>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0" name="Oval 19">
              <a:extLst>
                <a:ext uri="{FF2B5EF4-FFF2-40B4-BE49-F238E27FC236}">
                  <a16:creationId xmlns:a16="http://schemas.microsoft.com/office/drawing/2014/main" id="{141973D8-002E-41CA-B56E-E81B0A094787}"/>
                </a:ext>
              </a:extLst>
            </p:cNvPr>
            <p:cNvSpPr/>
            <p:nvPr/>
          </p:nvSpPr>
          <p:spPr>
            <a:xfrm>
              <a:off x="3220909" y="3789531"/>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1" name="Oval 20">
              <a:extLst>
                <a:ext uri="{FF2B5EF4-FFF2-40B4-BE49-F238E27FC236}">
                  <a16:creationId xmlns:a16="http://schemas.microsoft.com/office/drawing/2014/main" id="{21451159-D241-4B22-9866-599500E105F0}"/>
                </a:ext>
              </a:extLst>
            </p:cNvPr>
            <p:cNvSpPr/>
            <p:nvPr/>
          </p:nvSpPr>
          <p:spPr>
            <a:xfrm>
              <a:off x="3388175" y="1803497"/>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2" name="Oval 21">
              <a:extLst>
                <a:ext uri="{FF2B5EF4-FFF2-40B4-BE49-F238E27FC236}">
                  <a16:creationId xmlns:a16="http://schemas.microsoft.com/office/drawing/2014/main" id="{6B8F775C-D7C9-427E-B89B-F30925C281C1}"/>
                </a:ext>
              </a:extLst>
            </p:cNvPr>
            <p:cNvSpPr/>
            <p:nvPr/>
          </p:nvSpPr>
          <p:spPr>
            <a:xfrm>
              <a:off x="4245791" y="2492212"/>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cxnSp>
          <p:nvCxnSpPr>
            <p:cNvPr id="23" name="Straight Connector 22">
              <a:extLst>
                <a:ext uri="{FF2B5EF4-FFF2-40B4-BE49-F238E27FC236}">
                  <a16:creationId xmlns:a16="http://schemas.microsoft.com/office/drawing/2014/main" id="{94CF1F7E-DFEA-444D-9A61-690A53A02835}"/>
                </a:ext>
              </a:extLst>
            </p:cNvPr>
            <p:cNvCxnSpPr>
              <a:cxnSpLocks/>
              <a:stCxn id="22" idx="2"/>
              <a:endCxn id="21" idx="5"/>
            </p:cNvCxnSpPr>
            <p:nvPr/>
          </p:nvCxnSpPr>
          <p:spPr>
            <a:xfrm flipH="1" flipV="1">
              <a:off x="3506648" y="1921970"/>
              <a:ext cx="739143" cy="63964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29363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53D857-ECE9-4B47-B428-99804E368DFE}"/>
              </a:ext>
            </a:extLst>
          </p:cNvPr>
          <p:cNvSpPr>
            <a:spLocks noGrp="1"/>
          </p:cNvSpPr>
          <p:nvPr>
            <p:ph type="title"/>
          </p:nvPr>
        </p:nvSpPr>
        <p:spPr/>
        <p:txBody>
          <a:bodyPr/>
          <a:lstStyle/>
          <a:p>
            <a:r>
              <a:rPr lang="en-US" dirty="0"/>
              <a:t>Volume rendering</a:t>
            </a:r>
            <a:endParaRPr lang="fr-FR" dirty="0"/>
          </a:p>
        </p:txBody>
      </p:sp>
      <p:pic>
        <p:nvPicPr>
          <p:cNvPr id="24" name="Graphic 3">
            <a:extLst>
              <a:ext uri="{FF2B5EF4-FFF2-40B4-BE49-F238E27FC236}">
                <a16:creationId xmlns:a16="http://schemas.microsoft.com/office/drawing/2014/main" id="{AC655558-449F-4652-9124-E1741157DA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8709" y="1384393"/>
            <a:ext cx="4205783" cy="2842186"/>
          </a:xfrm>
          <a:prstGeom prst="rect">
            <a:avLst/>
          </a:prstGeom>
        </p:spPr>
      </p:pic>
      <p:pic>
        <p:nvPicPr>
          <p:cNvPr id="25" name="Graphic 4">
            <a:extLst>
              <a:ext uri="{FF2B5EF4-FFF2-40B4-BE49-F238E27FC236}">
                <a16:creationId xmlns:a16="http://schemas.microsoft.com/office/drawing/2014/main" id="{EDE240A8-8815-478D-9FAB-ECA0FE930C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79508" y="1384393"/>
            <a:ext cx="4205783" cy="2842186"/>
          </a:xfrm>
          <a:prstGeom prst="rect">
            <a:avLst/>
          </a:prstGeom>
        </p:spPr>
      </p:pic>
      <p:sp>
        <p:nvSpPr>
          <p:cNvPr id="5" name="Freeform: Shape 4">
            <a:extLst>
              <a:ext uri="{FF2B5EF4-FFF2-40B4-BE49-F238E27FC236}">
                <a16:creationId xmlns:a16="http://schemas.microsoft.com/office/drawing/2014/main" id="{2D52F5E0-4881-4D30-9A9B-0ECC6745B335}"/>
              </a:ext>
            </a:extLst>
          </p:cNvPr>
          <p:cNvSpPr/>
          <p:nvPr/>
        </p:nvSpPr>
        <p:spPr>
          <a:xfrm>
            <a:off x="5314669" y="2090203"/>
            <a:ext cx="2327702" cy="1437948"/>
          </a:xfrm>
          <a:custGeom>
            <a:avLst/>
            <a:gdLst>
              <a:gd name="connsiteX0" fmla="*/ 2309039 w 2914650"/>
              <a:gd name="connsiteY0" fmla="*/ 613122 h 1809750"/>
              <a:gd name="connsiteX1" fmla="*/ 2228639 w 2914650"/>
              <a:gd name="connsiteY1" fmla="*/ 112090 h 1809750"/>
              <a:gd name="connsiteX2" fmla="*/ 1854383 w 2914650"/>
              <a:gd name="connsiteY2" fmla="*/ 130448 h 1809750"/>
              <a:gd name="connsiteX3" fmla="*/ 1554926 w 2914650"/>
              <a:gd name="connsiteY3" fmla="*/ 403465 h 1809750"/>
              <a:gd name="connsiteX4" fmla="*/ 1279673 w 2914650"/>
              <a:gd name="connsiteY4" fmla="*/ 5457 h 1809750"/>
              <a:gd name="connsiteX5" fmla="*/ 769233 w 2914650"/>
              <a:gd name="connsiteY5" fmla="*/ 105785 h 1809750"/>
              <a:gd name="connsiteX6" fmla="*/ 696211 w 2914650"/>
              <a:gd name="connsiteY6" fmla="*/ 363800 h 1809750"/>
              <a:gd name="connsiteX7" fmla="*/ 94395 w 2914650"/>
              <a:gd name="connsiteY7" fmla="*/ 347884 h 1809750"/>
              <a:gd name="connsiteX8" fmla="*/ 40849 w 2914650"/>
              <a:gd name="connsiteY8" fmla="*/ 1029437 h 1809750"/>
              <a:gd name="connsiteX9" fmla="*/ 5457 w 2914650"/>
              <a:gd name="connsiteY9" fmla="*/ 1207717 h 1809750"/>
              <a:gd name="connsiteX10" fmla="*/ 383073 w 2914650"/>
              <a:gd name="connsiteY10" fmla="*/ 1337181 h 1809750"/>
              <a:gd name="connsiteX11" fmla="*/ 762266 w 2914650"/>
              <a:gd name="connsiteY11" fmla="*/ 1101799 h 1809750"/>
              <a:gd name="connsiteX12" fmla="*/ 874241 w 2914650"/>
              <a:gd name="connsiteY12" fmla="*/ 1690844 h 1809750"/>
              <a:gd name="connsiteX13" fmla="*/ 1014887 w 2914650"/>
              <a:gd name="connsiteY13" fmla="*/ 1805973 h 1809750"/>
              <a:gd name="connsiteX14" fmla="*/ 1585130 w 2914650"/>
              <a:gd name="connsiteY14" fmla="*/ 1733868 h 1809750"/>
              <a:gd name="connsiteX15" fmla="*/ 1757818 w 2914650"/>
              <a:gd name="connsiteY15" fmla="*/ 1522890 h 1809750"/>
              <a:gd name="connsiteX16" fmla="*/ 2216285 w 2914650"/>
              <a:gd name="connsiteY16" fmla="*/ 1739260 h 1809750"/>
              <a:gd name="connsiteX17" fmla="*/ 2575549 w 2914650"/>
              <a:gd name="connsiteY17" fmla="*/ 1494467 h 1809750"/>
              <a:gd name="connsiteX18" fmla="*/ 2528962 w 2914650"/>
              <a:gd name="connsiteY18" fmla="*/ 1179999 h 1809750"/>
              <a:gd name="connsiteX19" fmla="*/ 2803559 w 2914650"/>
              <a:gd name="connsiteY19" fmla="*/ 1114610 h 1809750"/>
              <a:gd name="connsiteX20" fmla="*/ 2915325 w 2914650"/>
              <a:gd name="connsiteY20" fmla="*/ 826135 h 1809750"/>
              <a:gd name="connsiteX21" fmla="*/ 2574225 w 2914650"/>
              <a:gd name="connsiteY21" fmla="*/ 567662 h 1809750"/>
              <a:gd name="connsiteX22" fmla="*/ 2309039 w 2914650"/>
              <a:gd name="connsiteY22" fmla="*/ 613122 h 1809750"/>
              <a:gd name="connsiteX0" fmla="*/ 2303582 w 2909868"/>
              <a:gd name="connsiteY0" fmla="*/ 607665 h 1800516"/>
              <a:gd name="connsiteX1" fmla="*/ 2223182 w 2909868"/>
              <a:gd name="connsiteY1" fmla="*/ 106633 h 1800516"/>
              <a:gd name="connsiteX2" fmla="*/ 1848926 w 2909868"/>
              <a:gd name="connsiteY2" fmla="*/ 124991 h 1800516"/>
              <a:gd name="connsiteX3" fmla="*/ 1549469 w 2909868"/>
              <a:gd name="connsiteY3" fmla="*/ 398008 h 1800516"/>
              <a:gd name="connsiteX4" fmla="*/ 1274216 w 2909868"/>
              <a:gd name="connsiteY4" fmla="*/ 0 h 1800516"/>
              <a:gd name="connsiteX5" fmla="*/ 763776 w 2909868"/>
              <a:gd name="connsiteY5" fmla="*/ 100328 h 1800516"/>
              <a:gd name="connsiteX6" fmla="*/ 690754 w 2909868"/>
              <a:gd name="connsiteY6" fmla="*/ 358343 h 1800516"/>
              <a:gd name="connsiteX7" fmla="*/ 88938 w 2909868"/>
              <a:gd name="connsiteY7" fmla="*/ 342427 h 1800516"/>
              <a:gd name="connsiteX8" fmla="*/ 35392 w 2909868"/>
              <a:gd name="connsiteY8" fmla="*/ 1023980 h 1800516"/>
              <a:gd name="connsiteX9" fmla="*/ 0 w 2909868"/>
              <a:gd name="connsiteY9" fmla="*/ 1202260 h 1800516"/>
              <a:gd name="connsiteX10" fmla="*/ 377616 w 2909868"/>
              <a:gd name="connsiteY10" fmla="*/ 1331724 h 1800516"/>
              <a:gd name="connsiteX11" fmla="*/ 756809 w 2909868"/>
              <a:gd name="connsiteY11" fmla="*/ 1096342 h 1800516"/>
              <a:gd name="connsiteX12" fmla="*/ 868784 w 2909868"/>
              <a:gd name="connsiteY12" fmla="*/ 1685387 h 1800516"/>
              <a:gd name="connsiteX13" fmla="*/ 1009430 w 2909868"/>
              <a:gd name="connsiteY13" fmla="*/ 1800516 h 1800516"/>
              <a:gd name="connsiteX14" fmla="*/ 1579673 w 2909868"/>
              <a:gd name="connsiteY14" fmla="*/ 1728411 h 1800516"/>
              <a:gd name="connsiteX15" fmla="*/ 1752361 w 2909868"/>
              <a:gd name="connsiteY15" fmla="*/ 1517433 h 1800516"/>
              <a:gd name="connsiteX16" fmla="*/ 2210828 w 2909868"/>
              <a:gd name="connsiteY16" fmla="*/ 1733803 h 1800516"/>
              <a:gd name="connsiteX17" fmla="*/ 2570092 w 2909868"/>
              <a:gd name="connsiteY17" fmla="*/ 1489010 h 1800516"/>
              <a:gd name="connsiteX18" fmla="*/ 2523505 w 2909868"/>
              <a:gd name="connsiteY18" fmla="*/ 1174542 h 1800516"/>
              <a:gd name="connsiteX19" fmla="*/ 2798102 w 2909868"/>
              <a:gd name="connsiteY19" fmla="*/ 1109153 h 1800516"/>
              <a:gd name="connsiteX20" fmla="*/ 2909868 w 2909868"/>
              <a:gd name="connsiteY20" fmla="*/ 820678 h 1800516"/>
              <a:gd name="connsiteX21" fmla="*/ 2568768 w 2909868"/>
              <a:gd name="connsiteY21" fmla="*/ 562205 h 1800516"/>
              <a:gd name="connsiteX22" fmla="*/ 2303582 w 2909868"/>
              <a:gd name="connsiteY22" fmla="*/ 607665 h 1800516"/>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24236 w 2939993"/>
              <a:gd name="connsiteY0" fmla="*/ 622017 h 1815869"/>
              <a:gd name="connsiteX1" fmla="*/ 2243836 w 2939993"/>
              <a:gd name="connsiteY1" fmla="*/ 120985 h 1815869"/>
              <a:gd name="connsiteX2" fmla="*/ 1869580 w 2939993"/>
              <a:gd name="connsiteY2" fmla="*/ 139343 h 1815869"/>
              <a:gd name="connsiteX3" fmla="*/ 1570123 w 2939993"/>
              <a:gd name="connsiteY3" fmla="*/ 412360 h 1815869"/>
              <a:gd name="connsiteX4" fmla="*/ 1294870 w 2939993"/>
              <a:gd name="connsiteY4" fmla="*/ 14352 h 1815869"/>
              <a:gd name="connsiteX5" fmla="*/ 784430 w 2939993"/>
              <a:gd name="connsiteY5" fmla="*/ 114680 h 1815869"/>
              <a:gd name="connsiteX6" fmla="*/ 711408 w 2939993"/>
              <a:gd name="connsiteY6" fmla="*/ 372695 h 1815869"/>
              <a:gd name="connsiteX7" fmla="*/ 109592 w 2939993"/>
              <a:gd name="connsiteY7" fmla="*/ 356779 h 1815869"/>
              <a:gd name="connsiteX8" fmla="*/ 56046 w 2939993"/>
              <a:gd name="connsiteY8" fmla="*/ 1038332 h 1815869"/>
              <a:gd name="connsiteX9" fmla="*/ 20654 w 2939993"/>
              <a:gd name="connsiteY9" fmla="*/ 1216612 h 1815869"/>
              <a:gd name="connsiteX10" fmla="*/ 398270 w 2939993"/>
              <a:gd name="connsiteY10" fmla="*/ 1346076 h 1815869"/>
              <a:gd name="connsiteX11" fmla="*/ 777463 w 2939993"/>
              <a:gd name="connsiteY11" fmla="*/ 1110694 h 1815869"/>
              <a:gd name="connsiteX12" fmla="*/ 889438 w 2939993"/>
              <a:gd name="connsiteY12" fmla="*/ 1699739 h 1815869"/>
              <a:gd name="connsiteX13" fmla="*/ 1030084 w 2939993"/>
              <a:gd name="connsiteY13" fmla="*/ 1814868 h 1815869"/>
              <a:gd name="connsiteX14" fmla="*/ 1600327 w 2939993"/>
              <a:gd name="connsiteY14" fmla="*/ 1742763 h 1815869"/>
              <a:gd name="connsiteX15" fmla="*/ 1773015 w 2939993"/>
              <a:gd name="connsiteY15" fmla="*/ 1531785 h 1815869"/>
              <a:gd name="connsiteX16" fmla="*/ 2231482 w 2939993"/>
              <a:gd name="connsiteY16" fmla="*/ 1748155 h 1815869"/>
              <a:gd name="connsiteX17" fmla="*/ 2590746 w 2939993"/>
              <a:gd name="connsiteY17" fmla="*/ 1503362 h 1815869"/>
              <a:gd name="connsiteX18" fmla="*/ 2544159 w 2939993"/>
              <a:gd name="connsiteY18" fmla="*/ 1188894 h 1815869"/>
              <a:gd name="connsiteX19" fmla="*/ 2818756 w 2939993"/>
              <a:gd name="connsiteY19" fmla="*/ 1123505 h 1815869"/>
              <a:gd name="connsiteX20" fmla="*/ 2930522 w 2939993"/>
              <a:gd name="connsiteY20" fmla="*/ 835030 h 1815869"/>
              <a:gd name="connsiteX21" fmla="*/ 2589422 w 2939993"/>
              <a:gd name="connsiteY21" fmla="*/ 576557 h 1815869"/>
              <a:gd name="connsiteX22" fmla="*/ 2324236 w 2939993"/>
              <a:gd name="connsiteY22" fmla="*/ 622017 h 1815869"/>
              <a:gd name="connsiteX0" fmla="*/ 2323710 w 2939467"/>
              <a:gd name="connsiteY0" fmla="*/ 622017 h 1815869"/>
              <a:gd name="connsiteX1" fmla="*/ 2243310 w 2939467"/>
              <a:gd name="connsiteY1" fmla="*/ 120985 h 1815869"/>
              <a:gd name="connsiteX2" fmla="*/ 1869054 w 2939467"/>
              <a:gd name="connsiteY2" fmla="*/ 139343 h 1815869"/>
              <a:gd name="connsiteX3" fmla="*/ 1569597 w 2939467"/>
              <a:gd name="connsiteY3" fmla="*/ 412360 h 1815869"/>
              <a:gd name="connsiteX4" fmla="*/ 1294344 w 2939467"/>
              <a:gd name="connsiteY4" fmla="*/ 14352 h 1815869"/>
              <a:gd name="connsiteX5" fmla="*/ 783904 w 2939467"/>
              <a:gd name="connsiteY5" fmla="*/ 114680 h 1815869"/>
              <a:gd name="connsiteX6" fmla="*/ 710882 w 2939467"/>
              <a:gd name="connsiteY6" fmla="*/ 372695 h 1815869"/>
              <a:gd name="connsiteX7" fmla="*/ 109066 w 2939467"/>
              <a:gd name="connsiteY7" fmla="*/ 356779 h 1815869"/>
              <a:gd name="connsiteX8" fmla="*/ 55520 w 2939467"/>
              <a:gd name="connsiteY8" fmla="*/ 1038332 h 1815869"/>
              <a:gd name="connsiteX9" fmla="*/ 20128 w 2939467"/>
              <a:gd name="connsiteY9" fmla="*/ 1216612 h 1815869"/>
              <a:gd name="connsiteX10" fmla="*/ 397744 w 2939467"/>
              <a:gd name="connsiteY10" fmla="*/ 1346076 h 1815869"/>
              <a:gd name="connsiteX11" fmla="*/ 776937 w 2939467"/>
              <a:gd name="connsiteY11" fmla="*/ 1110694 h 1815869"/>
              <a:gd name="connsiteX12" fmla="*/ 888912 w 2939467"/>
              <a:gd name="connsiteY12" fmla="*/ 1699739 h 1815869"/>
              <a:gd name="connsiteX13" fmla="*/ 1029558 w 2939467"/>
              <a:gd name="connsiteY13" fmla="*/ 1814868 h 1815869"/>
              <a:gd name="connsiteX14" fmla="*/ 1599801 w 2939467"/>
              <a:gd name="connsiteY14" fmla="*/ 1742763 h 1815869"/>
              <a:gd name="connsiteX15" fmla="*/ 1772489 w 2939467"/>
              <a:gd name="connsiteY15" fmla="*/ 1531785 h 1815869"/>
              <a:gd name="connsiteX16" fmla="*/ 2230956 w 2939467"/>
              <a:gd name="connsiteY16" fmla="*/ 1748155 h 1815869"/>
              <a:gd name="connsiteX17" fmla="*/ 2590220 w 2939467"/>
              <a:gd name="connsiteY17" fmla="*/ 1503362 h 1815869"/>
              <a:gd name="connsiteX18" fmla="*/ 2543633 w 2939467"/>
              <a:gd name="connsiteY18" fmla="*/ 1188894 h 1815869"/>
              <a:gd name="connsiteX19" fmla="*/ 2818230 w 2939467"/>
              <a:gd name="connsiteY19" fmla="*/ 1123505 h 1815869"/>
              <a:gd name="connsiteX20" fmla="*/ 2929996 w 2939467"/>
              <a:gd name="connsiteY20" fmla="*/ 835030 h 1815869"/>
              <a:gd name="connsiteX21" fmla="*/ 2588896 w 2939467"/>
              <a:gd name="connsiteY21" fmla="*/ 576557 h 1815869"/>
              <a:gd name="connsiteX22" fmla="*/ 2323710 w 2939467"/>
              <a:gd name="connsiteY22" fmla="*/ 622017 h 1815869"/>
              <a:gd name="connsiteX0" fmla="*/ 2323710 w 2939467"/>
              <a:gd name="connsiteY0" fmla="*/ 622017 h 1815869"/>
              <a:gd name="connsiteX1" fmla="*/ 2243310 w 2939467"/>
              <a:gd name="connsiteY1" fmla="*/ 120985 h 1815869"/>
              <a:gd name="connsiteX2" fmla="*/ 1869054 w 2939467"/>
              <a:gd name="connsiteY2" fmla="*/ 139343 h 1815869"/>
              <a:gd name="connsiteX3" fmla="*/ 1569597 w 2939467"/>
              <a:gd name="connsiteY3" fmla="*/ 412360 h 1815869"/>
              <a:gd name="connsiteX4" fmla="*/ 1294344 w 2939467"/>
              <a:gd name="connsiteY4" fmla="*/ 14352 h 1815869"/>
              <a:gd name="connsiteX5" fmla="*/ 783904 w 2939467"/>
              <a:gd name="connsiteY5" fmla="*/ 114680 h 1815869"/>
              <a:gd name="connsiteX6" fmla="*/ 710882 w 2939467"/>
              <a:gd name="connsiteY6" fmla="*/ 372695 h 1815869"/>
              <a:gd name="connsiteX7" fmla="*/ 109066 w 2939467"/>
              <a:gd name="connsiteY7" fmla="*/ 356779 h 1815869"/>
              <a:gd name="connsiteX8" fmla="*/ 55520 w 2939467"/>
              <a:gd name="connsiteY8" fmla="*/ 1038332 h 1815869"/>
              <a:gd name="connsiteX9" fmla="*/ 20128 w 2939467"/>
              <a:gd name="connsiteY9" fmla="*/ 1216612 h 1815869"/>
              <a:gd name="connsiteX10" fmla="*/ 397744 w 2939467"/>
              <a:gd name="connsiteY10" fmla="*/ 1346076 h 1815869"/>
              <a:gd name="connsiteX11" fmla="*/ 776937 w 2939467"/>
              <a:gd name="connsiteY11" fmla="*/ 1110694 h 1815869"/>
              <a:gd name="connsiteX12" fmla="*/ 888912 w 2939467"/>
              <a:gd name="connsiteY12" fmla="*/ 1699739 h 1815869"/>
              <a:gd name="connsiteX13" fmla="*/ 1029558 w 2939467"/>
              <a:gd name="connsiteY13" fmla="*/ 1814868 h 1815869"/>
              <a:gd name="connsiteX14" fmla="*/ 1599801 w 2939467"/>
              <a:gd name="connsiteY14" fmla="*/ 1742763 h 1815869"/>
              <a:gd name="connsiteX15" fmla="*/ 1772489 w 2939467"/>
              <a:gd name="connsiteY15" fmla="*/ 1531785 h 1815869"/>
              <a:gd name="connsiteX16" fmla="*/ 2230956 w 2939467"/>
              <a:gd name="connsiteY16" fmla="*/ 1748155 h 1815869"/>
              <a:gd name="connsiteX17" fmla="*/ 2590220 w 2939467"/>
              <a:gd name="connsiteY17" fmla="*/ 1503362 h 1815869"/>
              <a:gd name="connsiteX18" fmla="*/ 2543633 w 2939467"/>
              <a:gd name="connsiteY18" fmla="*/ 1188894 h 1815869"/>
              <a:gd name="connsiteX19" fmla="*/ 2818230 w 2939467"/>
              <a:gd name="connsiteY19" fmla="*/ 1123505 h 1815869"/>
              <a:gd name="connsiteX20" fmla="*/ 2929996 w 2939467"/>
              <a:gd name="connsiteY20" fmla="*/ 835030 h 1815869"/>
              <a:gd name="connsiteX21" fmla="*/ 2588896 w 2939467"/>
              <a:gd name="connsiteY21" fmla="*/ 576557 h 1815869"/>
              <a:gd name="connsiteX22" fmla="*/ 2323710 w 2939467"/>
              <a:gd name="connsiteY22" fmla="*/ 622017 h 1815869"/>
              <a:gd name="connsiteX0" fmla="*/ 2323710 w 2939467"/>
              <a:gd name="connsiteY0" fmla="*/ 622017 h 1815869"/>
              <a:gd name="connsiteX1" fmla="*/ 2243310 w 2939467"/>
              <a:gd name="connsiteY1" fmla="*/ 120985 h 1815869"/>
              <a:gd name="connsiteX2" fmla="*/ 1869054 w 2939467"/>
              <a:gd name="connsiteY2" fmla="*/ 139343 h 1815869"/>
              <a:gd name="connsiteX3" fmla="*/ 1569597 w 2939467"/>
              <a:gd name="connsiteY3" fmla="*/ 412360 h 1815869"/>
              <a:gd name="connsiteX4" fmla="*/ 1294344 w 2939467"/>
              <a:gd name="connsiteY4" fmla="*/ 14352 h 1815869"/>
              <a:gd name="connsiteX5" fmla="*/ 783904 w 2939467"/>
              <a:gd name="connsiteY5" fmla="*/ 114680 h 1815869"/>
              <a:gd name="connsiteX6" fmla="*/ 710882 w 2939467"/>
              <a:gd name="connsiteY6" fmla="*/ 372695 h 1815869"/>
              <a:gd name="connsiteX7" fmla="*/ 109066 w 2939467"/>
              <a:gd name="connsiteY7" fmla="*/ 356779 h 1815869"/>
              <a:gd name="connsiteX8" fmla="*/ 55520 w 2939467"/>
              <a:gd name="connsiteY8" fmla="*/ 1038332 h 1815869"/>
              <a:gd name="connsiteX9" fmla="*/ 20128 w 2939467"/>
              <a:gd name="connsiteY9" fmla="*/ 1216612 h 1815869"/>
              <a:gd name="connsiteX10" fmla="*/ 397744 w 2939467"/>
              <a:gd name="connsiteY10" fmla="*/ 1346076 h 1815869"/>
              <a:gd name="connsiteX11" fmla="*/ 776937 w 2939467"/>
              <a:gd name="connsiteY11" fmla="*/ 1110694 h 1815869"/>
              <a:gd name="connsiteX12" fmla="*/ 888912 w 2939467"/>
              <a:gd name="connsiteY12" fmla="*/ 1699739 h 1815869"/>
              <a:gd name="connsiteX13" fmla="*/ 1029558 w 2939467"/>
              <a:gd name="connsiteY13" fmla="*/ 1814868 h 1815869"/>
              <a:gd name="connsiteX14" fmla="*/ 1599801 w 2939467"/>
              <a:gd name="connsiteY14" fmla="*/ 1742763 h 1815869"/>
              <a:gd name="connsiteX15" fmla="*/ 1772489 w 2939467"/>
              <a:gd name="connsiteY15" fmla="*/ 1531785 h 1815869"/>
              <a:gd name="connsiteX16" fmla="*/ 2230956 w 2939467"/>
              <a:gd name="connsiteY16" fmla="*/ 1748155 h 1815869"/>
              <a:gd name="connsiteX17" fmla="*/ 2590220 w 2939467"/>
              <a:gd name="connsiteY17" fmla="*/ 1503362 h 1815869"/>
              <a:gd name="connsiteX18" fmla="*/ 2543633 w 2939467"/>
              <a:gd name="connsiteY18" fmla="*/ 1188894 h 1815869"/>
              <a:gd name="connsiteX19" fmla="*/ 2818230 w 2939467"/>
              <a:gd name="connsiteY19" fmla="*/ 1123505 h 1815869"/>
              <a:gd name="connsiteX20" fmla="*/ 2929996 w 2939467"/>
              <a:gd name="connsiteY20" fmla="*/ 835030 h 1815869"/>
              <a:gd name="connsiteX21" fmla="*/ 2588896 w 2939467"/>
              <a:gd name="connsiteY21" fmla="*/ 576557 h 1815869"/>
              <a:gd name="connsiteX22" fmla="*/ 2323710 w 2939467"/>
              <a:gd name="connsiteY22" fmla="*/ 622017 h 181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39467" h="1815869">
                <a:moveTo>
                  <a:pt x="2323710" y="622017"/>
                </a:moveTo>
                <a:cubicBezTo>
                  <a:pt x="2266112" y="546088"/>
                  <a:pt x="2319086" y="201431"/>
                  <a:pt x="2243310" y="120985"/>
                </a:cubicBezTo>
                <a:cubicBezTo>
                  <a:pt x="2167534" y="40539"/>
                  <a:pt x="1981340" y="90780"/>
                  <a:pt x="1869054" y="139343"/>
                </a:cubicBezTo>
                <a:cubicBezTo>
                  <a:pt x="1756768" y="187906"/>
                  <a:pt x="1665382" y="433192"/>
                  <a:pt x="1569597" y="412360"/>
                </a:cubicBezTo>
                <a:cubicBezTo>
                  <a:pt x="1473812" y="391528"/>
                  <a:pt x="1425293" y="63965"/>
                  <a:pt x="1294344" y="14352"/>
                </a:cubicBezTo>
                <a:cubicBezTo>
                  <a:pt x="1163395" y="-35261"/>
                  <a:pt x="881148" y="54956"/>
                  <a:pt x="783904" y="114680"/>
                </a:cubicBezTo>
                <a:cubicBezTo>
                  <a:pt x="686660" y="174404"/>
                  <a:pt x="823355" y="332345"/>
                  <a:pt x="710882" y="372695"/>
                </a:cubicBezTo>
                <a:cubicBezTo>
                  <a:pt x="598409" y="413045"/>
                  <a:pt x="180850" y="218631"/>
                  <a:pt x="109066" y="356779"/>
                </a:cubicBezTo>
                <a:cubicBezTo>
                  <a:pt x="-4033" y="574438"/>
                  <a:pt x="73369" y="811148"/>
                  <a:pt x="55520" y="1038332"/>
                </a:cubicBezTo>
                <a:cubicBezTo>
                  <a:pt x="44236" y="1181959"/>
                  <a:pt x="-36909" y="1165322"/>
                  <a:pt x="20128" y="1216612"/>
                </a:cubicBezTo>
                <a:cubicBezTo>
                  <a:pt x="77165" y="1267902"/>
                  <a:pt x="271609" y="1363729"/>
                  <a:pt x="397744" y="1346076"/>
                </a:cubicBezTo>
                <a:cubicBezTo>
                  <a:pt x="523879" y="1328423"/>
                  <a:pt x="695076" y="1051750"/>
                  <a:pt x="776937" y="1110694"/>
                </a:cubicBezTo>
                <a:cubicBezTo>
                  <a:pt x="858798" y="1169638"/>
                  <a:pt x="846809" y="1582377"/>
                  <a:pt x="888912" y="1699739"/>
                </a:cubicBezTo>
                <a:cubicBezTo>
                  <a:pt x="931015" y="1817101"/>
                  <a:pt x="911077" y="1807697"/>
                  <a:pt x="1029558" y="1814868"/>
                </a:cubicBezTo>
                <a:cubicBezTo>
                  <a:pt x="1148039" y="1822039"/>
                  <a:pt x="1475979" y="1789944"/>
                  <a:pt x="1599801" y="1742763"/>
                </a:cubicBezTo>
                <a:cubicBezTo>
                  <a:pt x="1723623" y="1695583"/>
                  <a:pt x="1667297" y="1530886"/>
                  <a:pt x="1772489" y="1531785"/>
                </a:cubicBezTo>
                <a:cubicBezTo>
                  <a:pt x="1877681" y="1532684"/>
                  <a:pt x="2094668" y="1752892"/>
                  <a:pt x="2230956" y="1748155"/>
                </a:cubicBezTo>
                <a:cubicBezTo>
                  <a:pt x="2367244" y="1743418"/>
                  <a:pt x="2538107" y="1596572"/>
                  <a:pt x="2590220" y="1503362"/>
                </a:cubicBezTo>
                <a:cubicBezTo>
                  <a:pt x="2642333" y="1410152"/>
                  <a:pt x="2505631" y="1252204"/>
                  <a:pt x="2543633" y="1188894"/>
                </a:cubicBezTo>
                <a:cubicBezTo>
                  <a:pt x="2581635" y="1125585"/>
                  <a:pt x="2753836" y="1182482"/>
                  <a:pt x="2818230" y="1123505"/>
                </a:cubicBezTo>
                <a:cubicBezTo>
                  <a:pt x="2882624" y="1064528"/>
                  <a:pt x="2968218" y="926188"/>
                  <a:pt x="2929996" y="835030"/>
                </a:cubicBezTo>
                <a:cubicBezTo>
                  <a:pt x="2891774" y="743872"/>
                  <a:pt x="2689944" y="612059"/>
                  <a:pt x="2588896" y="576557"/>
                </a:cubicBezTo>
                <a:cubicBezTo>
                  <a:pt x="2487848" y="541055"/>
                  <a:pt x="2381308" y="697946"/>
                  <a:pt x="2323710" y="622017"/>
                </a:cubicBezTo>
                <a:close/>
              </a:path>
            </a:pathLst>
          </a:custGeom>
          <a:solidFill>
            <a:schemeClr val="bg2"/>
          </a:solidFill>
          <a:ln w="28575" cap="flat">
            <a:solidFill>
              <a:schemeClr val="tx1"/>
            </a:solidFill>
            <a:prstDash val="solid"/>
            <a:miter/>
          </a:ln>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TextBox 15">
            <a:extLst>
              <a:ext uri="{FF2B5EF4-FFF2-40B4-BE49-F238E27FC236}">
                <a16:creationId xmlns:a16="http://schemas.microsoft.com/office/drawing/2014/main" id="{139E39E3-C06E-4FF4-BA6F-6754C8E4C5F7}"/>
              </a:ext>
            </a:extLst>
          </p:cNvPr>
          <p:cNvSpPr txBox="1"/>
          <p:nvPr/>
        </p:nvSpPr>
        <p:spPr>
          <a:xfrm>
            <a:off x="1460213" y="922728"/>
            <a:ext cx="2402774" cy="461665"/>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Surface rendering</a:t>
            </a:r>
            <a:endParaRPr lang="fr-FR" sz="2400" dirty="0"/>
          </a:p>
        </p:txBody>
      </p:sp>
      <p:sp>
        <p:nvSpPr>
          <p:cNvPr id="7" name="TextBox 16">
            <a:extLst>
              <a:ext uri="{FF2B5EF4-FFF2-40B4-BE49-F238E27FC236}">
                <a16:creationId xmlns:a16="http://schemas.microsoft.com/office/drawing/2014/main" id="{2562CF59-1B1F-4609-AF35-D8CD91D113DD}"/>
              </a:ext>
            </a:extLst>
          </p:cNvPr>
          <p:cNvSpPr txBox="1"/>
          <p:nvPr/>
        </p:nvSpPr>
        <p:spPr>
          <a:xfrm>
            <a:off x="5266128" y="916922"/>
            <a:ext cx="2836610" cy="461665"/>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Volumetric rendering</a:t>
            </a:r>
            <a:endParaRPr lang="fr-FR" sz="2400" dirty="0"/>
          </a:p>
        </p:txBody>
      </p:sp>
      <p:grpSp>
        <p:nvGrpSpPr>
          <p:cNvPr id="8" name="Group 7">
            <a:extLst>
              <a:ext uri="{FF2B5EF4-FFF2-40B4-BE49-F238E27FC236}">
                <a16:creationId xmlns:a16="http://schemas.microsoft.com/office/drawing/2014/main" id="{8960FE46-2A91-43DC-BF76-29550A332E27}"/>
              </a:ext>
            </a:extLst>
          </p:cNvPr>
          <p:cNvGrpSpPr/>
          <p:nvPr/>
        </p:nvGrpSpPr>
        <p:grpSpPr>
          <a:xfrm>
            <a:off x="1186992" y="1777873"/>
            <a:ext cx="2978140" cy="2046646"/>
            <a:chOff x="1292676" y="1803497"/>
            <a:chExt cx="3091915" cy="2124834"/>
          </a:xfrm>
          <a:solidFill>
            <a:schemeClr val="bg1"/>
          </a:solidFill>
        </p:grpSpPr>
        <p:cxnSp>
          <p:nvCxnSpPr>
            <p:cNvPr id="17" name="Straight Connector 16">
              <a:extLst>
                <a:ext uri="{FF2B5EF4-FFF2-40B4-BE49-F238E27FC236}">
                  <a16:creationId xmlns:a16="http://schemas.microsoft.com/office/drawing/2014/main" id="{8AE51A8A-FC20-4EE5-AFAF-E06984715E6B}"/>
                </a:ext>
              </a:extLst>
            </p:cNvPr>
            <p:cNvCxnSpPr>
              <a:cxnSpLocks/>
              <a:stCxn id="19" idx="5"/>
            </p:cNvCxnSpPr>
            <p:nvPr/>
          </p:nvCxnSpPr>
          <p:spPr>
            <a:xfrm>
              <a:off x="1411150" y="2442438"/>
              <a:ext cx="1859100" cy="139296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693F5D-74E9-4B29-9575-F35A0ED6F646}"/>
                </a:ext>
              </a:extLst>
            </p:cNvPr>
            <p:cNvCxnSpPr>
              <a:cxnSpLocks/>
            </p:cNvCxnSpPr>
            <p:nvPr/>
          </p:nvCxnSpPr>
          <p:spPr>
            <a:xfrm flipH="1">
              <a:off x="3314896" y="1910457"/>
              <a:ext cx="142680" cy="189445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A8589631-FCEF-411F-A72B-6BF2E8F98D7D}"/>
                </a:ext>
              </a:extLst>
            </p:cNvPr>
            <p:cNvSpPr/>
            <p:nvPr/>
          </p:nvSpPr>
          <p:spPr>
            <a:xfrm>
              <a:off x="1292676" y="2323965"/>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0" name="Oval 19">
              <a:extLst>
                <a:ext uri="{FF2B5EF4-FFF2-40B4-BE49-F238E27FC236}">
                  <a16:creationId xmlns:a16="http://schemas.microsoft.com/office/drawing/2014/main" id="{141973D8-002E-41CA-B56E-E81B0A094787}"/>
                </a:ext>
              </a:extLst>
            </p:cNvPr>
            <p:cNvSpPr/>
            <p:nvPr/>
          </p:nvSpPr>
          <p:spPr>
            <a:xfrm>
              <a:off x="3220909" y="3789531"/>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1" name="Oval 20">
              <a:extLst>
                <a:ext uri="{FF2B5EF4-FFF2-40B4-BE49-F238E27FC236}">
                  <a16:creationId xmlns:a16="http://schemas.microsoft.com/office/drawing/2014/main" id="{21451159-D241-4B22-9866-599500E105F0}"/>
                </a:ext>
              </a:extLst>
            </p:cNvPr>
            <p:cNvSpPr/>
            <p:nvPr/>
          </p:nvSpPr>
          <p:spPr>
            <a:xfrm>
              <a:off x="3388175" y="1803497"/>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2" name="Oval 21">
              <a:extLst>
                <a:ext uri="{FF2B5EF4-FFF2-40B4-BE49-F238E27FC236}">
                  <a16:creationId xmlns:a16="http://schemas.microsoft.com/office/drawing/2014/main" id="{6B8F775C-D7C9-427E-B89B-F30925C281C1}"/>
                </a:ext>
              </a:extLst>
            </p:cNvPr>
            <p:cNvSpPr/>
            <p:nvPr/>
          </p:nvSpPr>
          <p:spPr>
            <a:xfrm>
              <a:off x="4245791" y="2492212"/>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cxnSp>
          <p:nvCxnSpPr>
            <p:cNvPr id="23" name="Straight Connector 22">
              <a:extLst>
                <a:ext uri="{FF2B5EF4-FFF2-40B4-BE49-F238E27FC236}">
                  <a16:creationId xmlns:a16="http://schemas.microsoft.com/office/drawing/2014/main" id="{94CF1F7E-DFEA-444D-9A61-690A53A02835}"/>
                </a:ext>
              </a:extLst>
            </p:cNvPr>
            <p:cNvCxnSpPr>
              <a:cxnSpLocks/>
              <a:stCxn id="22" idx="2"/>
              <a:endCxn id="21" idx="5"/>
            </p:cNvCxnSpPr>
            <p:nvPr/>
          </p:nvCxnSpPr>
          <p:spPr>
            <a:xfrm flipH="1" flipV="1">
              <a:off x="3506648" y="1921970"/>
              <a:ext cx="739143" cy="63964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3C451D40-FA46-4292-BB43-6B06A2328C58}"/>
              </a:ext>
            </a:extLst>
          </p:cNvPr>
          <p:cNvCxnSpPr>
            <a:cxnSpLocks/>
            <a:stCxn id="12" idx="5"/>
            <a:endCxn id="13" idx="2"/>
          </p:cNvCxnSpPr>
          <p:nvPr/>
        </p:nvCxnSpPr>
        <p:spPr>
          <a:xfrm>
            <a:off x="5132701" y="2397593"/>
            <a:ext cx="2375977" cy="1337415"/>
          </a:xfrm>
          <a:prstGeom prst="lin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BCFB82-A6A5-4942-A647-904A16568391}"/>
              </a:ext>
            </a:extLst>
          </p:cNvPr>
          <p:cNvCxnSpPr>
            <a:cxnSpLocks/>
            <a:stCxn id="14" idx="3"/>
            <a:endCxn id="13" idx="7"/>
          </p:cNvCxnSpPr>
          <p:nvPr/>
        </p:nvCxnSpPr>
        <p:spPr>
          <a:xfrm>
            <a:off x="7056557" y="1896277"/>
            <a:ext cx="566235" cy="1791463"/>
          </a:xfrm>
          <a:prstGeom prst="lin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92C1F30-787E-4542-B4D3-384E4785F75A}"/>
              </a:ext>
            </a:extLst>
          </p:cNvPr>
          <p:cNvSpPr/>
          <p:nvPr/>
        </p:nvSpPr>
        <p:spPr>
          <a:xfrm>
            <a:off x="5018587" y="2283479"/>
            <a:ext cx="133693" cy="13369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3" name="Oval 12">
            <a:extLst>
              <a:ext uri="{FF2B5EF4-FFF2-40B4-BE49-F238E27FC236}">
                <a16:creationId xmlns:a16="http://schemas.microsoft.com/office/drawing/2014/main" id="{683176F5-EA83-494C-A394-6A2B1A95361C}"/>
              </a:ext>
            </a:extLst>
          </p:cNvPr>
          <p:cNvSpPr/>
          <p:nvPr/>
        </p:nvSpPr>
        <p:spPr>
          <a:xfrm>
            <a:off x="7508678" y="3668161"/>
            <a:ext cx="133693" cy="13369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4" name="Oval 13">
            <a:extLst>
              <a:ext uri="{FF2B5EF4-FFF2-40B4-BE49-F238E27FC236}">
                <a16:creationId xmlns:a16="http://schemas.microsoft.com/office/drawing/2014/main" id="{ABA3D223-B87C-47AC-B9C5-FD5FC3195F82}"/>
              </a:ext>
            </a:extLst>
          </p:cNvPr>
          <p:cNvSpPr/>
          <p:nvPr/>
        </p:nvSpPr>
        <p:spPr>
          <a:xfrm>
            <a:off x="7036978" y="1782163"/>
            <a:ext cx="133693" cy="13369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5" name="Oval 14">
            <a:extLst>
              <a:ext uri="{FF2B5EF4-FFF2-40B4-BE49-F238E27FC236}">
                <a16:creationId xmlns:a16="http://schemas.microsoft.com/office/drawing/2014/main" id="{5F431A87-9555-49D3-AEB4-189E69FC7DD1}"/>
              </a:ext>
            </a:extLst>
          </p:cNvPr>
          <p:cNvSpPr/>
          <p:nvPr/>
        </p:nvSpPr>
        <p:spPr>
          <a:xfrm>
            <a:off x="7863036" y="2445535"/>
            <a:ext cx="133693" cy="13369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cxnSp>
        <p:nvCxnSpPr>
          <p:cNvPr id="16" name="Straight Connector 15">
            <a:extLst>
              <a:ext uri="{FF2B5EF4-FFF2-40B4-BE49-F238E27FC236}">
                <a16:creationId xmlns:a16="http://schemas.microsoft.com/office/drawing/2014/main" id="{51FE2592-1CBB-4E17-8BB1-5999B543FBD8}"/>
              </a:ext>
            </a:extLst>
          </p:cNvPr>
          <p:cNvCxnSpPr>
            <a:cxnSpLocks/>
            <a:stCxn id="15" idx="2"/>
            <a:endCxn id="14" idx="5"/>
          </p:cNvCxnSpPr>
          <p:nvPr/>
        </p:nvCxnSpPr>
        <p:spPr>
          <a:xfrm flipH="1" flipV="1">
            <a:off x="7151092" y="1896277"/>
            <a:ext cx="711945" cy="616105"/>
          </a:xfrm>
          <a:prstGeom prst="lin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14262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53D857-ECE9-4B47-B428-99804E368DFE}"/>
              </a:ext>
            </a:extLst>
          </p:cNvPr>
          <p:cNvSpPr>
            <a:spLocks noGrp="1"/>
          </p:cNvSpPr>
          <p:nvPr>
            <p:ph type="title"/>
          </p:nvPr>
        </p:nvSpPr>
        <p:spPr/>
        <p:txBody>
          <a:bodyPr/>
          <a:lstStyle/>
          <a:p>
            <a:r>
              <a:rPr lang="en-US" dirty="0"/>
              <a:t>Volume rendering</a:t>
            </a:r>
            <a:endParaRPr lang="fr-FR" dirty="0"/>
          </a:p>
        </p:txBody>
      </p:sp>
      <p:pic>
        <p:nvPicPr>
          <p:cNvPr id="24" name="Graphic 3">
            <a:extLst>
              <a:ext uri="{FF2B5EF4-FFF2-40B4-BE49-F238E27FC236}">
                <a16:creationId xmlns:a16="http://schemas.microsoft.com/office/drawing/2014/main" id="{AC655558-449F-4652-9124-E1741157DA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8709" y="1384393"/>
            <a:ext cx="4205783" cy="2842186"/>
          </a:xfrm>
          <a:prstGeom prst="rect">
            <a:avLst/>
          </a:prstGeom>
        </p:spPr>
      </p:pic>
      <p:pic>
        <p:nvPicPr>
          <p:cNvPr id="25" name="Graphic 4">
            <a:extLst>
              <a:ext uri="{FF2B5EF4-FFF2-40B4-BE49-F238E27FC236}">
                <a16:creationId xmlns:a16="http://schemas.microsoft.com/office/drawing/2014/main" id="{EDE240A8-8815-478D-9FAB-ECA0FE930C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79508" y="1384393"/>
            <a:ext cx="4205783" cy="2842186"/>
          </a:xfrm>
          <a:prstGeom prst="rect">
            <a:avLst/>
          </a:prstGeom>
        </p:spPr>
      </p:pic>
      <p:sp>
        <p:nvSpPr>
          <p:cNvPr id="5" name="Freeform: Shape 4">
            <a:extLst>
              <a:ext uri="{FF2B5EF4-FFF2-40B4-BE49-F238E27FC236}">
                <a16:creationId xmlns:a16="http://schemas.microsoft.com/office/drawing/2014/main" id="{2D52F5E0-4881-4D30-9A9B-0ECC6745B335}"/>
              </a:ext>
            </a:extLst>
          </p:cNvPr>
          <p:cNvSpPr/>
          <p:nvPr/>
        </p:nvSpPr>
        <p:spPr>
          <a:xfrm>
            <a:off x="5314669" y="2090203"/>
            <a:ext cx="2327702" cy="1437948"/>
          </a:xfrm>
          <a:custGeom>
            <a:avLst/>
            <a:gdLst>
              <a:gd name="connsiteX0" fmla="*/ 2309039 w 2914650"/>
              <a:gd name="connsiteY0" fmla="*/ 613122 h 1809750"/>
              <a:gd name="connsiteX1" fmla="*/ 2228639 w 2914650"/>
              <a:gd name="connsiteY1" fmla="*/ 112090 h 1809750"/>
              <a:gd name="connsiteX2" fmla="*/ 1854383 w 2914650"/>
              <a:gd name="connsiteY2" fmla="*/ 130448 h 1809750"/>
              <a:gd name="connsiteX3" fmla="*/ 1554926 w 2914650"/>
              <a:gd name="connsiteY3" fmla="*/ 403465 h 1809750"/>
              <a:gd name="connsiteX4" fmla="*/ 1279673 w 2914650"/>
              <a:gd name="connsiteY4" fmla="*/ 5457 h 1809750"/>
              <a:gd name="connsiteX5" fmla="*/ 769233 w 2914650"/>
              <a:gd name="connsiteY5" fmla="*/ 105785 h 1809750"/>
              <a:gd name="connsiteX6" fmla="*/ 696211 w 2914650"/>
              <a:gd name="connsiteY6" fmla="*/ 363800 h 1809750"/>
              <a:gd name="connsiteX7" fmla="*/ 94395 w 2914650"/>
              <a:gd name="connsiteY7" fmla="*/ 347884 h 1809750"/>
              <a:gd name="connsiteX8" fmla="*/ 40849 w 2914650"/>
              <a:gd name="connsiteY8" fmla="*/ 1029437 h 1809750"/>
              <a:gd name="connsiteX9" fmla="*/ 5457 w 2914650"/>
              <a:gd name="connsiteY9" fmla="*/ 1207717 h 1809750"/>
              <a:gd name="connsiteX10" fmla="*/ 383073 w 2914650"/>
              <a:gd name="connsiteY10" fmla="*/ 1337181 h 1809750"/>
              <a:gd name="connsiteX11" fmla="*/ 762266 w 2914650"/>
              <a:gd name="connsiteY11" fmla="*/ 1101799 h 1809750"/>
              <a:gd name="connsiteX12" fmla="*/ 874241 w 2914650"/>
              <a:gd name="connsiteY12" fmla="*/ 1690844 h 1809750"/>
              <a:gd name="connsiteX13" fmla="*/ 1014887 w 2914650"/>
              <a:gd name="connsiteY13" fmla="*/ 1805973 h 1809750"/>
              <a:gd name="connsiteX14" fmla="*/ 1585130 w 2914650"/>
              <a:gd name="connsiteY14" fmla="*/ 1733868 h 1809750"/>
              <a:gd name="connsiteX15" fmla="*/ 1757818 w 2914650"/>
              <a:gd name="connsiteY15" fmla="*/ 1522890 h 1809750"/>
              <a:gd name="connsiteX16" fmla="*/ 2216285 w 2914650"/>
              <a:gd name="connsiteY16" fmla="*/ 1739260 h 1809750"/>
              <a:gd name="connsiteX17" fmla="*/ 2575549 w 2914650"/>
              <a:gd name="connsiteY17" fmla="*/ 1494467 h 1809750"/>
              <a:gd name="connsiteX18" fmla="*/ 2528962 w 2914650"/>
              <a:gd name="connsiteY18" fmla="*/ 1179999 h 1809750"/>
              <a:gd name="connsiteX19" fmla="*/ 2803559 w 2914650"/>
              <a:gd name="connsiteY19" fmla="*/ 1114610 h 1809750"/>
              <a:gd name="connsiteX20" fmla="*/ 2915325 w 2914650"/>
              <a:gd name="connsiteY20" fmla="*/ 826135 h 1809750"/>
              <a:gd name="connsiteX21" fmla="*/ 2574225 w 2914650"/>
              <a:gd name="connsiteY21" fmla="*/ 567662 h 1809750"/>
              <a:gd name="connsiteX22" fmla="*/ 2309039 w 2914650"/>
              <a:gd name="connsiteY22" fmla="*/ 613122 h 1809750"/>
              <a:gd name="connsiteX0" fmla="*/ 2303582 w 2909868"/>
              <a:gd name="connsiteY0" fmla="*/ 607665 h 1800516"/>
              <a:gd name="connsiteX1" fmla="*/ 2223182 w 2909868"/>
              <a:gd name="connsiteY1" fmla="*/ 106633 h 1800516"/>
              <a:gd name="connsiteX2" fmla="*/ 1848926 w 2909868"/>
              <a:gd name="connsiteY2" fmla="*/ 124991 h 1800516"/>
              <a:gd name="connsiteX3" fmla="*/ 1549469 w 2909868"/>
              <a:gd name="connsiteY3" fmla="*/ 398008 h 1800516"/>
              <a:gd name="connsiteX4" fmla="*/ 1274216 w 2909868"/>
              <a:gd name="connsiteY4" fmla="*/ 0 h 1800516"/>
              <a:gd name="connsiteX5" fmla="*/ 763776 w 2909868"/>
              <a:gd name="connsiteY5" fmla="*/ 100328 h 1800516"/>
              <a:gd name="connsiteX6" fmla="*/ 690754 w 2909868"/>
              <a:gd name="connsiteY6" fmla="*/ 358343 h 1800516"/>
              <a:gd name="connsiteX7" fmla="*/ 88938 w 2909868"/>
              <a:gd name="connsiteY7" fmla="*/ 342427 h 1800516"/>
              <a:gd name="connsiteX8" fmla="*/ 35392 w 2909868"/>
              <a:gd name="connsiteY8" fmla="*/ 1023980 h 1800516"/>
              <a:gd name="connsiteX9" fmla="*/ 0 w 2909868"/>
              <a:gd name="connsiteY9" fmla="*/ 1202260 h 1800516"/>
              <a:gd name="connsiteX10" fmla="*/ 377616 w 2909868"/>
              <a:gd name="connsiteY10" fmla="*/ 1331724 h 1800516"/>
              <a:gd name="connsiteX11" fmla="*/ 756809 w 2909868"/>
              <a:gd name="connsiteY11" fmla="*/ 1096342 h 1800516"/>
              <a:gd name="connsiteX12" fmla="*/ 868784 w 2909868"/>
              <a:gd name="connsiteY12" fmla="*/ 1685387 h 1800516"/>
              <a:gd name="connsiteX13" fmla="*/ 1009430 w 2909868"/>
              <a:gd name="connsiteY13" fmla="*/ 1800516 h 1800516"/>
              <a:gd name="connsiteX14" fmla="*/ 1579673 w 2909868"/>
              <a:gd name="connsiteY14" fmla="*/ 1728411 h 1800516"/>
              <a:gd name="connsiteX15" fmla="*/ 1752361 w 2909868"/>
              <a:gd name="connsiteY15" fmla="*/ 1517433 h 1800516"/>
              <a:gd name="connsiteX16" fmla="*/ 2210828 w 2909868"/>
              <a:gd name="connsiteY16" fmla="*/ 1733803 h 1800516"/>
              <a:gd name="connsiteX17" fmla="*/ 2570092 w 2909868"/>
              <a:gd name="connsiteY17" fmla="*/ 1489010 h 1800516"/>
              <a:gd name="connsiteX18" fmla="*/ 2523505 w 2909868"/>
              <a:gd name="connsiteY18" fmla="*/ 1174542 h 1800516"/>
              <a:gd name="connsiteX19" fmla="*/ 2798102 w 2909868"/>
              <a:gd name="connsiteY19" fmla="*/ 1109153 h 1800516"/>
              <a:gd name="connsiteX20" fmla="*/ 2909868 w 2909868"/>
              <a:gd name="connsiteY20" fmla="*/ 820678 h 1800516"/>
              <a:gd name="connsiteX21" fmla="*/ 2568768 w 2909868"/>
              <a:gd name="connsiteY21" fmla="*/ 562205 h 1800516"/>
              <a:gd name="connsiteX22" fmla="*/ 2303582 w 2909868"/>
              <a:gd name="connsiteY22" fmla="*/ 607665 h 1800516"/>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24236 w 2939993"/>
              <a:gd name="connsiteY0" fmla="*/ 622017 h 1815869"/>
              <a:gd name="connsiteX1" fmla="*/ 2243836 w 2939993"/>
              <a:gd name="connsiteY1" fmla="*/ 120985 h 1815869"/>
              <a:gd name="connsiteX2" fmla="*/ 1869580 w 2939993"/>
              <a:gd name="connsiteY2" fmla="*/ 139343 h 1815869"/>
              <a:gd name="connsiteX3" fmla="*/ 1570123 w 2939993"/>
              <a:gd name="connsiteY3" fmla="*/ 412360 h 1815869"/>
              <a:gd name="connsiteX4" fmla="*/ 1294870 w 2939993"/>
              <a:gd name="connsiteY4" fmla="*/ 14352 h 1815869"/>
              <a:gd name="connsiteX5" fmla="*/ 784430 w 2939993"/>
              <a:gd name="connsiteY5" fmla="*/ 114680 h 1815869"/>
              <a:gd name="connsiteX6" fmla="*/ 711408 w 2939993"/>
              <a:gd name="connsiteY6" fmla="*/ 372695 h 1815869"/>
              <a:gd name="connsiteX7" fmla="*/ 109592 w 2939993"/>
              <a:gd name="connsiteY7" fmla="*/ 356779 h 1815869"/>
              <a:gd name="connsiteX8" fmla="*/ 56046 w 2939993"/>
              <a:gd name="connsiteY8" fmla="*/ 1038332 h 1815869"/>
              <a:gd name="connsiteX9" fmla="*/ 20654 w 2939993"/>
              <a:gd name="connsiteY9" fmla="*/ 1216612 h 1815869"/>
              <a:gd name="connsiteX10" fmla="*/ 398270 w 2939993"/>
              <a:gd name="connsiteY10" fmla="*/ 1346076 h 1815869"/>
              <a:gd name="connsiteX11" fmla="*/ 777463 w 2939993"/>
              <a:gd name="connsiteY11" fmla="*/ 1110694 h 1815869"/>
              <a:gd name="connsiteX12" fmla="*/ 889438 w 2939993"/>
              <a:gd name="connsiteY12" fmla="*/ 1699739 h 1815869"/>
              <a:gd name="connsiteX13" fmla="*/ 1030084 w 2939993"/>
              <a:gd name="connsiteY13" fmla="*/ 1814868 h 1815869"/>
              <a:gd name="connsiteX14" fmla="*/ 1600327 w 2939993"/>
              <a:gd name="connsiteY14" fmla="*/ 1742763 h 1815869"/>
              <a:gd name="connsiteX15" fmla="*/ 1773015 w 2939993"/>
              <a:gd name="connsiteY15" fmla="*/ 1531785 h 1815869"/>
              <a:gd name="connsiteX16" fmla="*/ 2231482 w 2939993"/>
              <a:gd name="connsiteY16" fmla="*/ 1748155 h 1815869"/>
              <a:gd name="connsiteX17" fmla="*/ 2590746 w 2939993"/>
              <a:gd name="connsiteY17" fmla="*/ 1503362 h 1815869"/>
              <a:gd name="connsiteX18" fmla="*/ 2544159 w 2939993"/>
              <a:gd name="connsiteY18" fmla="*/ 1188894 h 1815869"/>
              <a:gd name="connsiteX19" fmla="*/ 2818756 w 2939993"/>
              <a:gd name="connsiteY19" fmla="*/ 1123505 h 1815869"/>
              <a:gd name="connsiteX20" fmla="*/ 2930522 w 2939993"/>
              <a:gd name="connsiteY20" fmla="*/ 835030 h 1815869"/>
              <a:gd name="connsiteX21" fmla="*/ 2589422 w 2939993"/>
              <a:gd name="connsiteY21" fmla="*/ 576557 h 1815869"/>
              <a:gd name="connsiteX22" fmla="*/ 2324236 w 2939993"/>
              <a:gd name="connsiteY22" fmla="*/ 622017 h 1815869"/>
              <a:gd name="connsiteX0" fmla="*/ 2323710 w 2939467"/>
              <a:gd name="connsiteY0" fmla="*/ 622017 h 1815869"/>
              <a:gd name="connsiteX1" fmla="*/ 2243310 w 2939467"/>
              <a:gd name="connsiteY1" fmla="*/ 120985 h 1815869"/>
              <a:gd name="connsiteX2" fmla="*/ 1869054 w 2939467"/>
              <a:gd name="connsiteY2" fmla="*/ 139343 h 1815869"/>
              <a:gd name="connsiteX3" fmla="*/ 1569597 w 2939467"/>
              <a:gd name="connsiteY3" fmla="*/ 412360 h 1815869"/>
              <a:gd name="connsiteX4" fmla="*/ 1294344 w 2939467"/>
              <a:gd name="connsiteY4" fmla="*/ 14352 h 1815869"/>
              <a:gd name="connsiteX5" fmla="*/ 783904 w 2939467"/>
              <a:gd name="connsiteY5" fmla="*/ 114680 h 1815869"/>
              <a:gd name="connsiteX6" fmla="*/ 710882 w 2939467"/>
              <a:gd name="connsiteY6" fmla="*/ 372695 h 1815869"/>
              <a:gd name="connsiteX7" fmla="*/ 109066 w 2939467"/>
              <a:gd name="connsiteY7" fmla="*/ 356779 h 1815869"/>
              <a:gd name="connsiteX8" fmla="*/ 55520 w 2939467"/>
              <a:gd name="connsiteY8" fmla="*/ 1038332 h 1815869"/>
              <a:gd name="connsiteX9" fmla="*/ 20128 w 2939467"/>
              <a:gd name="connsiteY9" fmla="*/ 1216612 h 1815869"/>
              <a:gd name="connsiteX10" fmla="*/ 397744 w 2939467"/>
              <a:gd name="connsiteY10" fmla="*/ 1346076 h 1815869"/>
              <a:gd name="connsiteX11" fmla="*/ 776937 w 2939467"/>
              <a:gd name="connsiteY11" fmla="*/ 1110694 h 1815869"/>
              <a:gd name="connsiteX12" fmla="*/ 888912 w 2939467"/>
              <a:gd name="connsiteY12" fmla="*/ 1699739 h 1815869"/>
              <a:gd name="connsiteX13" fmla="*/ 1029558 w 2939467"/>
              <a:gd name="connsiteY13" fmla="*/ 1814868 h 1815869"/>
              <a:gd name="connsiteX14" fmla="*/ 1599801 w 2939467"/>
              <a:gd name="connsiteY14" fmla="*/ 1742763 h 1815869"/>
              <a:gd name="connsiteX15" fmla="*/ 1772489 w 2939467"/>
              <a:gd name="connsiteY15" fmla="*/ 1531785 h 1815869"/>
              <a:gd name="connsiteX16" fmla="*/ 2230956 w 2939467"/>
              <a:gd name="connsiteY16" fmla="*/ 1748155 h 1815869"/>
              <a:gd name="connsiteX17" fmla="*/ 2590220 w 2939467"/>
              <a:gd name="connsiteY17" fmla="*/ 1503362 h 1815869"/>
              <a:gd name="connsiteX18" fmla="*/ 2543633 w 2939467"/>
              <a:gd name="connsiteY18" fmla="*/ 1188894 h 1815869"/>
              <a:gd name="connsiteX19" fmla="*/ 2818230 w 2939467"/>
              <a:gd name="connsiteY19" fmla="*/ 1123505 h 1815869"/>
              <a:gd name="connsiteX20" fmla="*/ 2929996 w 2939467"/>
              <a:gd name="connsiteY20" fmla="*/ 835030 h 1815869"/>
              <a:gd name="connsiteX21" fmla="*/ 2588896 w 2939467"/>
              <a:gd name="connsiteY21" fmla="*/ 576557 h 1815869"/>
              <a:gd name="connsiteX22" fmla="*/ 2323710 w 2939467"/>
              <a:gd name="connsiteY22" fmla="*/ 622017 h 1815869"/>
              <a:gd name="connsiteX0" fmla="*/ 2323710 w 2939467"/>
              <a:gd name="connsiteY0" fmla="*/ 622017 h 1815869"/>
              <a:gd name="connsiteX1" fmla="*/ 2243310 w 2939467"/>
              <a:gd name="connsiteY1" fmla="*/ 120985 h 1815869"/>
              <a:gd name="connsiteX2" fmla="*/ 1869054 w 2939467"/>
              <a:gd name="connsiteY2" fmla="*/ 139343 h 1815869"/>
              <a:gd name="connsiteX3" fmla="*/ 1569597 w 2939467"/>
              <a:gd name="connsiteY3" fmla="*/ 412360 h 1815869"/>
              <a:gd name="connsiteX4" fmla="*/ 1294344 w 2939467"/>
              <a:gd name="connsiteY4" fmla="*/ 14352 h 1815869"/>
              <a:gd name="connsiteX5" fmla="*/ 783904 w 2939467"/>
              <a:gd name="connsiteY5" fmla="*/ 114680 h 1815869"/>
              <a:gd name="connsiteX6" fmla="*/ 710882 w 2939467"/>
              <a:gd name="connsiteY6" fmla="*/ 372695 h 1815869"/>
              <a:gd name="connsiteX7" fmla="*/ 109066 w 2939467"/>
              <a:gd name="connsiteY7" fmla="*/ 356779 h 1815869"/>
              <a:gd name="connsiteX8" fmla="*/ 55520 w 2939467"/>
              <a:gd name="connsiteY8" fmla="*/ 1038332 h 1815869"/>
              <a:gd name="connsiteX9" fmla="*/ 20128 w 2939467"/>
              <a:gd name="connsiteY9" fmla="*/ 1216612 h 1815869"/>
              <a:gd name="connsiteX10" fmla="*/ 397744 w 2939467"/>
              <a:gd name="connsiteY10" fmla="*/ 1346076 h 1815869"/>
              <a:gd name="connsiteX11" fmla="*/ 776937 w 2939467"/>
              <a:gd name="connsiteY11" fmla="*/ 1110694 h 1815869"/>
              <a:gd name="connsiteX12" fmla="*/ 888912 w 2939467"/>
              <a:gd name="connsiteY12" fmla="*/ 1699739 h 1815869"/>
              <a:gd name="connsiteX13" fmla="*/ 1029558 w 2939467"/>
              <a:gd name="connsiteY13" fmla="*/ 1814868 h 1815869"/>
              <a:gd name="connsiteX14" fmla="*/ 1599801 w 2939467"/>
              <a:gd name="connsiteY14" fmla="*/ 1742763 h 1815869"/>
              <a:gd name="connsiteX15" fmla="*/ 1772489 w 2939467"/>
              <a:gd name="connsiteY15" fmla="*/ 1531785 h 1815869"/>
              <a:gd name="connsiteX16" fmla="*/ 2230956 w 2939467"/>
              <a:gd name="connsiteY16" fmla="*/ 1748155 h 1815869"/>
              <a:gd name="connsiteX17" fmla="*/ 2590220 w 2939467"/>
              <a:gd name="connsiteY17" fmla="*/ 1503362 h 1815869"/>
              <a:gd name="connsiteX18" fmla="*/ 2543633 w 2939467"/>
              <a:gd name="connsiteY18" fmla="*/ 1188894 h 1815869"/>
              <a:gd name="connsiteX19" fmla="*/ 2818230 w 2939467"/>
              <a:gd name="connsiteY19" fmla="*/ 1123505 h 1815869"/>
              <a:gd name="connsiteX20" fmla="*/ 2929996 w 2939467"/>
              <a:gd name="connsiteY20" fmla="*/ 835030 h 1815869"/>
              <a:gd name="connsiteX21" fmla="*/ 2588896 w 2939467"/>
              <a:gd name="connsiteY21" fmla="*/ 576557 h 1815869"/>
              <a:gd name="connsiteX22" fmla="*/ 2323710 w 2939467"/>
              <a:gd name="connsiteY22" fmla="*/ 622017 h 1815869"/>
              <a:gd name="connsiteX0" fmla="*/ 2323710 w 2939467"/>
              <a:gd name="connsiteY0" fmla="*/ 622017 h 1815869"/>
              <a:gd name="connsiteX1" fmla="*/ 2243310 w 2939467"/>
              <a:gd name="connsiteY1" fmla="*/ 120985 h 1815869"/>
              <a:gd name="connsiteX2" fmla="*/ 1869054 w 2939467"/>
              <a:gd name="connsiteY2" fmla="*/ 139343 h 1815869"/>
              <a:gd name="connsiteX3" fmla="*/ 1569597 w 2939467"/>
              <a:gd name="connsiteY3" fmla="*/ 412360 h 1815869"/>
              <a:gd name="connsiteX4" fmla="*/ 1294344 w 2939467"/>
              <a:gd name="connsiteY4" fmla="*/ 14352 h 1815869"/>
              <a:gd name="connsiteX5" fmla="*/ 783904 w 2939467"/>
              <a:gd name="connsiteY5" fmla="*/ 114680 h 1815869"/>
              <a:gd name="connsiteX6" fmla="*/ 710882 w 2939467"/>
              <a:gd name="connsiteY6" fmla="*/ 372695 h 1815869"/>
              <a:gd name="connsiteX7" fmla="*/ 109066 w 2939467"/>
              <a:gd name="connsiteY7" fmla="*/ 356779 h 1815869"/>
              <a:gd name="connsiteX8" fmla="*/ 55520 w 2939467"/>
              <a:gd name="connsiteY8" fmla="*/ 1038332 h 1815869"/>
              <a:gd name="connsiteX9" fmla="*/ 20128 w 2939467"/>
              <a:gd name="connsiteY9" fmla="*/ 1216612 h 1815869"/>
              <a:gd name="connsiteX10" fmla="*/ 397744 w 2939467"/>
              <a:gd name="connsiteY10" fmla="*/ 1346076 h 1815869"/>
              <a:gd name="connsiteX11" fmla="*/ 776937 w 2939467"/>
              <a:gd name="connsiteY11" fmla="*/ 1110694 h 1815869"/>
              <a:gd name="connsiteX12" fmla="*/ 888912 w 2939467"/>
              <a:gd name="connsiteY12" fmla="*/ 1699739 h 1815869"/>
              <a:gd name="connsiteX13" fmla="*/ 1029558 w 2939467"/>
              <a:gd name="connsiteY13" fmla="*/ 1814868 h 1815869"/>
              <a:gd name="connsiteX14" fmla="*/ 1599801 w 2939467"/>
              <a:gd name="connsiteY14" fmla="*/ 1742763 h 1815869"/>
              <a:gd name="connsiteX15" fmla="*/ 1772489 w 2939467"/>
              <a:gd name="connsiteY15" fmla="*/ 1531785 h 1815869"/>
              <a:gd name="connsiteX16" fmla="*/ 2230956 w 2939467"/>
              <a:gd name="connsiteY16" fmla="*/ 1748155 h 1815869"/>
              <a:gd name="connsiteX17" fmla="*/ 2590220 w 2939467"/>
              <a:gd name="connsiteY17" fmla="*/ 1503362 h 1815869"/>
              <a:gd name="connsiteX18" fmla="*/ 2543633 w 2939467"/>
              <a:gd name="connsiteY18" fmla="*/ 1188894 h 1815869"/>
              <a:gd name="connsiteX19" fmla="*/ 2818230 w 2939467"/>
              <a:gd name="connsiteY19" fmla="*/ 1123505 h 1815869"/>
              <a:gd name="connsiteX20" fmla="*/ 2929996 w 2939467"/>
              <a:gd name="connsiteY20" fmla="*/ 835030 h 1815869"/>
              <a:gd name="connsiteX21" fmla="*/ 2588896 w 2939467"/>
              <a:gd name="connsiteY21" fmla="*/ 576557 h 1815869"/>
              <a:gd name="connsiteX22" fmla="*/ 2323710 w 2939467"/>
              <a:gd name="connsiteY22" fmla="*/ 622017 h 181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39467" h="1815869">
                <a:moveTo>
                  <a:pt x="2323710" y="622017"/>
                </a:moveTo>
                <a:cubicBezTo>
                  <a:pt x="2266112" y="546088"/>
                  <a:pt x="2319086" y="201431"/>
                  <a:pt x="2243310" y="120985"/>
                </a:cubicBezTo>
                <a:cubicBezTo>
                  <a:pt x="2167534" y="40539"/>
                  <a:pt x="1981340" y="90780"/>
                  <a:pt x="1869054" y="139343"/>
                </a:cubicBezTo>
                <a:cubicBezTo>
                  <a:pt x="1756768" y="187906"/>
                  <a:pt x="1665382" y="433192"/>
                  <a:pt x="1569597" y="412360"/>
                </a:cubicBezTo>
                <a:cubicBezTo>
                  <a:pt x="1473812" y="391528"/>
                  <a:pt x="1425293" y="63965"/>
                  <a:pt x="1294344" y="14352"/>
                </a:cubicBezTo>
                <a:cubicBezTo>
                  <a:pt x="1163395" y="-35261"/>
                  <a:pt x="881148" y="54956"/>
                  <a:pt x="783904" y="114680"/>
                </a:cubicBezTo>
                <a:cubicBezTo>
                  <a:pt x="686660" y="174404"/>
                  <a:pt x="823355" y="332345"/>
                  <a:pt x="710882" y="372695"/>
                </a:cubicBezTo>
                <a:cubicBezTo>
                  <a:pt x="598409" y="413045"/>
                  <a:pt x="180850" y="218631"/>
                  <a:pt x="109066" y="356779"/>
                </a:cubicBezTo>
                <a:cubicBezTo>
                  <a:pt x="-4033" y="574438"/>
                  <a:pt x="73369" y="811148"/>
                  <a:pt x="55520" y="1038332"/>
                </a:cubicBezTo>
                <a:cubicBezTo>
                  <a:pt x="44236" y="1181959"/>
                  <a:pt x="-36909" y="1165322"/>
                  <a:pt x="20128" y="1216612"/>
                </a:cubicBezTo>
                <a:cubicBezTo>
                  <a:pt x="77165" y="1267902"/>
                  <a:pt x="271609" y="1363729"/>
                  <a:pt x="397744" y="1346076"/>
                </a:cubicBezTo>
                <a:cubicBezTo>
                  <a:pt x="523879" y="1328423"/>
                  <a:pt x="695076" y="1051750"/>
                  <a:pt x="776937" y="1110694"/>
                </a:cubicBezTo>
                <a:cubicBezTo>
                  <a:pt x="858798" y="1169638"/>
                  <a:pt x="846809" y="1582377"/>
                  <a:pt x="888912" y="1699739"/>
                </a:cubicBezTo>
                <a:cubicBezTo>
                  <a:pt x="931015" y="1817101"/>
                  <a:pt x="911077" y="1807697"/>
                  <a:pt x="1029558" y="1814868"/>
                </a:cubicBezTo>
                <a:cubicBezTo>
                  <a:pt x="1148039" y="1822039"/>
                  <a:pt x="1475979" y="1789944"/>
                  <a:pt x="1599801" y="1742763"/>
                </a:cubicBezTo>
                <a:cubicBezTo>
                  <a:pt x="1723623" y="1695583"/>
                  <a:pt x="1667297" y="1530886"/>
                  <a:pt x="1772489" y="1531785"/>
                </a:cubicBezTo>
                <a:cubicBezTo>
                  <a:pt x="1877681" y="1532684"/>
                  <a:pt x="2094668" y="1752892"/>
                  <a:pt x="2230956" y="1748155"/>
                </a:cubicBezTo>
                <a:cubicBezTo>
                  <a:pt x="2367244" y="1743418"/>
                  <a:pt x="2538107" y="1596572"/>
                  <a:pt x="2590220" y="1503362"/>
                </a:cubicBezTo>
                <a:cubicBezTo>
                  <a:pt x="2642333" y="1410152"/>
                  <a:pt x="2505631" y="1252204"/>
                  <a:pt x="2543633" y="1188894"/>
                </a:cubicBezTo>
                <a:cubicBezTo>
                  <a:pt x="2581635" y="1125585"/>
                  <a:pt x="2753836" y="1182482"/>
                  <a:pt x="2818230" y="1123505"/>
                </a:cubicBezTo>
                <a:cubicBezTo>
                  <a:pt x="2882624" y="1064528"/>
                  <a:pt x="2968218" y="926188"/>
                  <a:pt x="2929996" y="835030"/>
                </a:cubicBezTo>
                <a:cubicBezTo>
                  <a:pt x="2891774" y="743872"/>
                  <a:pt x="2689944" y="612059"/>
                  <a:pt x="2588896" y="576557"/>
                </a:cubicBezTo>
                <a:cubicBezTo>
                  <a:pt x="2487848" y="541055"/>
                  <a:pt x="2381308" y="697946"/>
                  <a:pt x="2323710" y="622017"/>
                </a:cubicBezTo>
                <a:close/>
              </a:path>
            </a:pathLst>
          </a:custGeom>
          <a:solidFill>
            <a:schemeClr val="bg2"/>
          </a:solidFill>
          <a:ln w="28575" cap="flat">
            <a:solidFill>
              <a:schemeClr val="tx1"/>
            </a:solidFill>
            <a:prstDash val="solid"/>
            <a:miter/>
          </a:ln>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TextBox 15">
            <a:extLst>
              <a:ext uri="{FF2B5EF4-FFF2-40B4-BE49-F238E27FC236}">
                <a16:creationId xmlns:a16="http://schemas.microsoft.com/office/drawing/2014/main" id="{139E39E3-C06E-4FF4-BA6F-6754C8E4C5F7}"/>
              </a:ext>
            </a:extLst>
          </p:cNvPr>
          <p:cNvSpPr txBox="1"/>
          <p:nvPr/>
        </p:nvSpPr>
        <p:spPr>
          <a:xfrm>
            <a:off x="1460213" y="922728"/>
            <a:ext cx="2402774" cy="461665"/>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Surface rendering</a:t>
            </a:r>
            <a:endParaRPr lang="fr-FR" sz="2400" dirty="0"/>
          </a:p>
        </p:txBody>
      </p:sp>
      <p:sp>
        <p:nvSpPr>
          <p:cNvPr id="7" name="TextBox 16">
            <a:extLst>
              <a:ext uri="{FF2B5EF4-FFF2-40B4-BE49-F238E27FC236}">
                <a16:creationId xmlns:a16="http://schemas.microsoft.com/office/drawing/2014/main" id="{2562CF59-1B1F-4609-AF35-D8CD91D113DD}"/>
              </a:ext>
            </a:extLst>
          </p:cNvPr>
          <p:cNvSpPr txBox="1"/>
          <p:nvPr/>
        </p:nvSpPr>
        <p:spPr>
          <a:xfrm>
            <a:off x="5266128" y="916922"/>
            <a:ext cx="2836610" cy="461665"/>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Volumetric rendering</a:t>
            </a:r>
            <a:endParaRPr lang="fr-FR" sz="2400" dirty="0"/>
          </a:p>
        </p:txBody>
      </p:sp>
      <p:grpSp>
        <p:nvGrpSpPr>
          <p:cNvPr id="8" name="Group 7">
            <a:extLst>
              <a:ext uri="{FF2B5EF4-FFF2-40B4-BE49-F238E27FC236}">
                <a16:creationId xmlns:a16="http://schemas.microsoft.com/office/drawing/2014/main" id="{8960FE46-2A91-43DC-BF76-29550A332E27}"/>
              </a:ext>
            </a:extLst>
          </p:cNvPr>
          <p:cNvGrpSpPr/>
          <p:nvPr/>
        </p:nvGrpSpPr>
        <p:grpSpPr>
          <a:xfrm>
            <a:off x="1186992" y="1777873"/>
            <a:ext cx="2978140" cy="2046646"/>
            <a:chOff x="1292676" y="1803497"/>
            <a:chExt cx="3091915" cy="2124834"/>
          </a:xfrm>
          <a:solidFill>
            <a:schemeClr val="bg1"/>
          </a:solidFill>
        </p:grpSpPr>
        <p:cxnSp>
          <p:nvCxnSpPr>
            <p:cNvPr id="17" name="Straight Connector 16">
              <a:extLst>
                <a:ext uri="{FF2B5EF4-FFF2-40B4-BE49-F238E27FC236}">
                  <a16:creationId xmlns:a16="http://schemas.microsoft.com/office/drawing/2014/main" id="{8AE51A8A-FC20-4EE5-AFAF-E06984715E6B}"/>
                </a:ext>
              </a:extLst>
            </p:cNvPr>
            <p:cNvCxnSpPr>
              <a:cxnSpLocks/>
              <a:stCxn id="19" idx="5"/>
            </p:cNvCxnSpPr>
            <p:nvPr/>
          </p:nvCxnSpPr>
          <p:spPr>
            <a:xfrm>
              <a:off x="1411150" y="2442438"/>
              <a:ext cx="1859100" cy="139296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693F5D-74E9-4B29-9575-F35A0ED6F646}"/>
                </a:ext>
              </a:extLst>
            </p:cNvPr>
            <p:cNvCxnSpPr>
              <a:cxnSpLocks/>
            </p:cNvCxnSpPr>
            <p:nvPr/>
          </p:nvCxnSpPr>
          <p:spPr>
            <a:xfrm flipH="1">
              <a:off x="3314896" y="1910457"/>
              <a:ext cx="142680" cy="189445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A8589631-FCEF-411F-A72B-6BF2E8F98D7D}"/>
                </a:ext>
              </a:extLst>
            </p:cNvPr>
            <p:cNvSpPr/>
            <p:nvPr/>
          </p:nvSpPr>
          <p:spPr>
            <a:xfrm>
              <a:off x="1292676" y="2323965"/>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0" name="Oval 19">
              <a:extLst>
                <a:ext uri="{FF2B5EF4-FFF2-40B4-BE49-F238E27FC236}">
                  <a16:creationId xmlns:a16="http://schemas.microsoft.com/office/drawing/2014/main" id="{141973D8-002E-41CA-B56E-E81B0A094787}"/>
                </a:ext>
              </a:extLst>
            </p:cNvPr>
            <p:cNvSpPr/>
            <p:nvPr/>
          </p:nvSpPr>
          <p:spPr>
            <a:xfrm>
              <a:off x="3220909" y="3789531"/>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1" name="Oval 20">
              <a:extLst>
                <a:ext uri="{FF2B5EF4-FFF2-40B4-BE49-F238E27FC236}">
                  <a16:creationId xmlns:a16="http://schemas.microsoft.com/office/drawing/2014/main" id="{21451159-D241-4B22-9866-599500E105F0}"/>
                </a:ext>
              </a:extLst>
            </p:cNvPr>
            <p:cNvSpPr/>
            <p:nvPr/>
          </p:nvSpPr>
          <p:spPr>
            <a:xfrm>
              <a:off x="3388175" y="1803497"/>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2" name="Oval 21">
              <a:extLst>
                <a:ext uri="{FF2B5EF4-FFF2-40B4-BE49-F238E27FC236}">
                  <a16:creationId xmlns:a16="http://schemas.microsoft.com/office/drawing/2014/main" id="{6B8F775C-D7C9-427E-B89B-F30925C281C1}"/>
                </a:ext>
              </a:extLst>
            </p:cNvPr>
            <p:cNvSpPr/>
            <p:nvPr/>
          </p:nvSpPr>
          <p:spPr>
            <a:xfrm>
              <a:off x="4245791" y="2492212"/>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cxnSp>
          <p:nvCxnSpPr>
            <p:cNvPr id="23" name="Straight Connector 22">
              <a:extLst>
                <a:ext uri="{FF2B5EF4-FFF2-40B4-BE49-F238E27FC236}">
                  <a16:creationId xmlns:a16="http://schemas.microsoft.com/office/drawing/2014/main" id="{94CF1F7E-DFEA-444D-9A61-690A53A02835}"/>
                </a:ext>
              </a:extLst>
            </p:cNvPr>
            <p:cNvCxnSpPr>
              <a:cxnSpLocks/>
              <a:stCxn id="22" idx="2"/>
              <a:endCxn id="21" idx="5"/>
            </p:cNvCxnSpPr>
            <p:nvPr/>
          </p:nvCxnSpPr>
          <p:spPr>
            <a:xfrm flipH="1" flipV="1">
              <a:off x="3506648" y="1921970"/>
              <a:ext cx="739143" cy="63964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3C451D40-FA46-4292-BB43-6B06A2328C58}"/>
              </a:ext>
            </a:extLst>
          </p:cNvPr>
          <p:cNvCxnSpPr>
            <a:cxnSpLocks/>
            <a:stCxn id="12" idx="5"/>
            <a:endCxn id="13" idx="2"/>
          </p:cNvCxnSpPr>
          <p:nvPr/>
        </p:nvCxnSpPr>
        <p:spPr>
          <a:xfrm>
            <a:off x="5132701" y="2397593"/>
            <a:ext cx="2375977" cy="1337415"/>
          </a:xfrm>
          <a:prstGeom prst="lin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BCFB82-A6A5-4942-A647-904A16568391}"/>
              </a:ext>
            </a:extLst>
          </p:cNvPr>
          <p:cNvCxnSpPr>
            <a:cxnSpLocks/>
            <a:stCxn id="14" idx="3"/>
            <a:endCxn id="13" idx="7"/>
          </p:cNvCxnSpPr>
          <p:nvPr/>
        </p:nvCxnSpPr>
        <p:spPr>
          <a:xfrm>
            <a:off x="7056557" y="1896277"/>
            <a:ext cx="566235" cy="1791463"/>
          </a:xfrm>
          <a:prstGeom prst="lin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92C1F30-787E-4542-B4D3-384E4785F75A}"/>
              </a:ext>
            </a:extLst>
          </p:cNvPr>
          <p:cNvSpPr/>
          <p:nvPr/>
        </p:nvSpPr>
        <p:spPr>
          <a:xfrm>
            <a:off x="5018587" y="2283479"/>
            <a:ext cx="133693" cy="13369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3" name="Oval 12">
            <a:extLst>
              <a:ext uri="{FF2B5EF4-FFF2-40B4-BE49-F238E27FC236}">
                <a16:creationId xmlns:a16="http://schemas.microsoft.com/office/drawing/2014/main" id="{683176F5-EA83-494C-A394-6A2B1A95361C}"/>
              </a:ext>
            </a:extLst>
          </p:cNvPr>
          <p:cNvSpPr/>
          <p:nvPr/>
        </p:nvSpPr>
        <p:spPr>
          <a:xfrm>
            <a:off x="7508678" y="3668161"/>
            <a:ext cx="133693" cy="13369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4" name="Oval 13">
            <a:extLst>
              <a:ext uri="{FF2B5EF4-FFF2-40B4-BE49-F238E27FC236}">
                <a16:creationId xmlns:a16="http://schemas.microsoft.com/office/drawing/2014/main" id="{ABA3D223-B87C-47AC-B9C5-FD5FC3195F82}"/>
              </a:ext>
            </a:extLst>
          </p:cNvPr>
          <p:cNvSpPr/>
          <p:nvPr/>
        </p:nvSpPr>
        <p:spPr>
          <a:xfrm>
            <a:off x="7036978" y="1782163"/>
            <a:ext cx="133693" cy="13369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5" name="Oval 14">
            <a:extLst>
              <a:ext uri="{FF2B5EF4-FFF2-40B4-BE49-F238E27FC236}">
                <a16:creationId xmlns:a16="http://schemas.microsoft.com/office/drawing/2014/main" id="{5F431A87-9555-49D3-AEB4-189E69FC7DD1}"/>
              </a:ext>
            </a:extLst>
          </p:cNvPr>
          <p:cNvSpPr/>
          <p:nvPr/>
        </p:nvSpPr>
        <p:spPr>
          <a:xfrm>
            <a:off x="7863036" y="2445535"/>
            <a:ext cx="133693" cy="13369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cxnSp>
        <p:nvCxnSpPr>
          <p:cNvPr id="16" name="Straight Connector 15">
            <a:extLst>
              <a:ext uri="{FF2B5EF4-FFF2-40B4-BE49-F238E27FC236}">
                <a16:creationId xmlns:a16="http://schemas.microsoft.com/office/drawing/2014/main" id="{51FE2592-1CBB-4E17-8BB1-5999B543FBD8}"/>
              </a:ext>
            </a:extLst>
          </p:cNvPr>
          <p:cNvCxnSpPr>
            <a:cxnSpLocks/>
            <a:stCxn id="15" idx="2"/>
            <a:endCxn id="14" idx="5"/>
          </p:cNvCxnSpPr>
          <p:nvPr/>
        </p:nvCxnSpPr>
        <p:spPr>
          <a:xfrm flipH="1" flipV="1">
            <a:off x="7151092" y="1896277"/>
            <a:ext cx="711945" cy="616105"/>
          </a:xfrm>
          <a:prstGeom prst="line">
            <a:avLst/>
          </a:prstGeom>
          <a:solidFill>
            <a:schemeClr val="bg1"/>
          </a:solid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DFA44F7-3747-4630-81D4-60FFFBACAEBE}"/>
              </a:ext>
            </a:extLst>
          </p:cNvPr>
          <p:cNvCxnSpPr>
            <a:endCxn id="5" idx="16"/>
          </p:cNvCxnSpPr>
          <p:nvPr/>
        </p:nvCxnSpPr>
        <p:spPr>
          <a:xfrm>
            <a:off x="5355771" y="2512382"/>
            <a:ext cx="1725545" cy="962148"/>
          </a:xfrm>
          <a:prstGeom prst="line">
            <a:avLst/>
          </a:prstGeom>
          <a:ln w="57150">
            <a:solidFill>
              <a:schemeClr val="accent2"/>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B98CB14-6940-493E-AE89-DC61B54B721B}"/>
                  </a:ext>
                </a:extLst>
              </p:cNvPr>
              <p:cNvSpPr txBox="1"/>
              <p:nvPr/>
            </p:nvSpPr>
            <p:spPr>
              <a:xfrm>
                <a:off x="6029621" y="2312947"/>
                <a:ext cx="601254" cy="6035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accent2"/>
                          </a:solidFill>
                          <a:latin typeface="Cambria Math" panose="02040503050406030204" pitchFamily="18" charset="0"/>
                        </a:rPr>
                        <m:t>∫</m:t>
                      </m:r>
                    </m:oMath>
                  </m:oMathPara>
                </a14:m>
                <a:endParaRPr lang="fr-FR" sz="3200" dirty="0">
                  <a:solidFill>
                    <a:schemeClr val="accent2"/>
                  </a:solidFill>
                </a:endParaRPr>
              </a:p>
            </p:txBody>
          </p:sp>
        </mc:Choice>
        <mc:Fallback xmlns="">
          <p:sp>
            <p:nvSpPr>
              <p:cNvPr id="26" name="TextBox 25">
                <a:extLst>
                  <a:ext uri="{FF2B5EF4-FFF2-40B4-BE49-F238E27FC236}">
                    <a16:creationId xmlns:a16="http://schemas.microsoft.com/office/drawing/2014/main" id="{0B98CB14-6940-493E-AE89-DC61B54B721B}"/>
                  </a:ext>
                </a:extLst>
              </p:cNvPr>
              <p:cNvSpPr txBox="1">
                <a:spLocks noRot="1" noChangeAspect="1" noMove="1" noResize="1" noEditPoints="1" noAdjustHandles="1" noChangeArrowheads="1" noChangeShapeType="1" noTextEdit="1"/>
              </p:cNvSpPr>
              <p:nvPr/>
            </p:nvSpPr>
            <p:spPr>
              <a:xfrm>
                <a:off x="6029621" y="2312947"/>
                <a:ext cx="601254" cy="603563"/>
              </a:xfrm>
              <a:prstGeom prst="rect">
                <a:avLst/>
              </a:prstGeom>
              <a:blipFill>
                <a:blip r:embed="rId4"/>
                <a:stretch>
                  <a:fillRect/>
                </a:stretch>
              </a:blipFill>
            </p:spPr>
            <p:txBody>
              <a:bodyPr/>
              <a:lstStyle/>
              <a:p>
                <a:r>
                  <a:rPr lang="fr-FR">
                    <a:noFill/>
                  </a:rPr>
                  <a:t> </a:t>
                </a:r>
              </a:p>
            </p:txBody>
          </p:sp>
        </mc:Fallback>
      </mc:AlternateContent>
      <p:sp>
        <p:nvSpPr>
          <p:cNvPr id="27" name="Oval 26">
            <a:extLst>
              <a:ext uri="{FF2B5EF4-FFF2-40B4-BE49-F238E27FC236}">
                <a16:creationId xmlns:a16="http://schemas.microsoft.com/office/drawing/2014/main" id="{846386C3-05DC-42F9-8F8B-762A33BFAB7F}"/>
              </a:ext>
            </a:extLst>
          </p:cNvPr>
          <p:cNvSpPr/>
          <p:nvPr/>
        </p:nvSpPr>
        <p:spPr>
          <a:xfrm>
            <a:off x="6436071" y="3078697"/>
            <a:ext cx="133693" cy="13369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cxnSp>
        <p:nvCxnSpPr>
          <p:cNvPr id="4" name="Straight Arrow Connector 3">
            <a:extLst>
              <a:ext uri="{FF2B5EF4-FFF2-40B4-BE49-F238E27FC236}">
                <a16:creationId xmlns:a16="http://schemas.microsoft.com/office/drawing/2014/main" id="{E9882D1D-8817-45FB-8E28-16A51D75984A}"/>
              </a:ext>
            </a:extLst>
          </p:cNvPr>
          <p:cNvCxnSpPr/>
          <p:nvPr/>
        </p:nvCxnSpPr>
        <p:spPr>
          <a:xfrm>
            <a:off x="6502917" y="2727803"/>
            <a:ext cx="0" cy="265653"/>
          </a:xfrm>
          <a:prstGeom prst="straightConnector1">
            <a:avLst/>
          </a:prstGeom>
          <a:ln>
            <a:solidFill>
              <a:srgbClr val="E9B96E"/>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886CD84A-657B-4406-B784-67818E159471}"/>
              </a:ext>
            </a:extLst>
          </p:cNvPr>
          <p:cNvCxnSpPr>
            <a:cxnSpLocks/>
          </p:cNvCxnSpPr>
          <p:nvPr/>
        </p:nvCxnSpPr>
        <p:spPr>
          <a:xfrm flipH="1">
            <a:off x="6579775" y="2872526"/>
            <a:ext cx="199962" cy="182220"/>
          </a:xfrm>
          <a:prstGeom prst="straightConnector1">
            <a:avLst/>
          </a:prstGeom>
          <a:ln>
            <a:solidFill>
              <a:srgbClr val="E9B96E"/>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4A980279-1547-4FF2-A121-617845235BDC}"/>
              </a:ext>
            </a:extLst>
          </p:cNvPr>
          <p:cNvCxnSpPr>
            <a:cxnSpLocks/>
          </p:cNvCxnSpPr>
          <p:nvPr/>
        </p:nvCxnSpPr>
        <p:spPr>
          <a:xfrm flipH="1">
            <a:off x="6627772" y="3033624"/>
            <a:ext cx="285516" cy="114466"/>
          </a:xfrm>
          <a:prstGeom prst="straightConnector1">
            <a:avLst/>
          </a:prstGeom>
          <a:ln>
            <a:solidFill>
              <a:srgbClr val="E9B96E"/>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F01A1DA7-D5B9-47DB-A727-1A44F7175F46}"/>
              </a:ext>
            </a:extLst>
          </p:cNvPr>
          <p:cNvCxnSpPr>
            <a:cxnSpLocks/>
          </p:cNvCxnSpPr>
          <p:nvPr/>
        </p:nvCxnSpPr>
        <p:spPr>
          <a:xfrm>
            <a:off x="6140214" y="3164697"/>
            <a:ext cx="240463" cy="0"/>
          </a:xfrm>
          <a:prstGeom prst="straightConnector1">
            <a:avLst/>
          </a:prstGeom>
          <a:ln>
            <a:solidFill>
              <a:srgbClr val="E9B96E"/>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760BE19A-DC40-4A9D-A3FC-28DDC837ECA9}"/>
              </a:ext>
            </a:extLst>
          </p:cNvPr>
          <p:cNvCxnSpPr>
            <a:cxnSpLocks/>
          </p:cNvCxnSpPr>
          <p:nvPr/>
        </p:nvCxnSpPr>
        <p:spPr>
          <a:xfrm flipV="1">
            <a:off x="6292614" y="3249344"/>
            <a:ext cx="172664" cy="163327"/>
          </a:xfrm>
          <a:prstGeom prst="straightConnector1">
            <a:avLst/>
          </a:prstGeom>
          <a:ln>
            <a:solidFill>
              <a:srgbClr val="E9B96E"/>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2B8E10C5-2488-4CC4-957E-420A25470932}"/>
              </a:ext>
            </a:extLst>
          </p:cNvPr>
          <p:cNvCxnSpPr>
            <a:cxnSpLocks/>
            <a:stCxn id="5" idx="14"/>
          </p:cNvCxnSpPr>
          <p:nvPr/>
        </p:nvCxnSpPr>
        <p:spPr>
          <a:xfrm flipH="1" flipV="1">
            <a:off x="6531430" y="3261796"/>
            <a:ext cx="50088" cy="208464"/>
          </a:xfrm>
          <a:prstGeom prst="straightConnector1">
            <a:avLst/>
          </a:prstGeom>
          <a:ln>
            <a:solidFill>
              <a:srgbClr val="E9B96E"/>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75911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53D857-ECE9-4B47-B428-99804E368DFE}"/>
              </a:ext>
            </a:extLst>
          </p:cNvPr>
          <p:cNvSpPr>
            <a:spLocks noGrp="1"/>
          </p:cNvSpPr>
          <p:nvPr>
            <p:ph type="title"/>
          </p:nvPr>
        </p:nvSpPr>
        <p:spPr/>
        <p:txBody>
          <a:bodyPr/>
          <a:lstStyle/>
          <a:p>
            <a:r>
              <a:rPr lang="en-US" dirty="0"/>
              <a:t>Volume rendering</a:t>
            </a:r>
            <a:endParaRPr lang="fr-FR" dirty="0"/>
          </a:p>
        </p:txBody>
      </p:sp>
      <p:grpSp>
        <p:nvGrpSpPr>
          <p:cNvPr id="4" name="Group 3">
            <a:extLst>
              <a:ext uri="{FF2B5EF4-FFF2-40B4-BE49-F238E27FC236}">
                <a16:creationId xmlns:a16="http://schemas.microsoft.com/office/drawing/2014/main" id="{848ED213-8F9E-4C28-A102-7451AB7CCE36}"/>
              </a:ext>
            </a:extLst>
          </p:cNvPr>
          <p:cNvGrpSpPr/>
          <p:nvPr/>
        </p:nvGrpSpPr>
        <p:grpSpPr>
          <a:xfrm>
            <a:off x="558709" y="1384393"/>
            <a:ext cx="8026582" cy="2842186"/>
            <a:chOff x="577668" y="1344020"/>
            <a:chExt cx="8566332" cy="3033310"/>
          </a:xfrm>
        </p:grpSpPr>
        <p:pic>
          <p:nvPicPr>
            <p:cNvPr id="24" name="Graphic 3">
              <a:extLst>
                <a:ext uri="{FF2B5EF4-FFF2-40B4-BE49-F238E27FC236}">
                  <a16:creationId xmlns:a16="http://schemas.microsoft.com/office/drawing/2014/main" id="{AC655558-449F-4652-9124-E1741157DA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7668" y="1344020"/>
              <a:ext cx="4488602" cy="3033310"/>
            </a:xfrm>
            <a:prstGeom prst="rect">
              <a:avLst/>
            </a:prstGeom>
          </p:spPr>
        </p:pic>
        <p:pic>
          <p:nvPicPr>
            <p:cNvPr id="25" name="Graphic 4">
              <a:extLst>
                <a:ext uri="{FF2B5EF4-FFF2-40B4-BE49-F238E27FC236}">
                  <a16:creationId xmlns:a16="http://schemas.microsoft.com/office/drawing/2014/main" id="{EDE240A8-8815-478D-9FAB-ECA0FE930C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55398" y="1344020"/>
              <a:ext cx="4488602" cy="3033310"/>
            </a:xfrm>
            <a:prstGeom prst="rect">
              <a:avLst/>
            </a:prstGeom>
          </p:spPr>
        </p:pic>
      </p:grpSp>
      <p:sp>
        <p:nvSpPr>
          <p:cNvPr id="5" name="Freeform: Shape 4">
            <a:extLst>
              <a:ext uri="{FF2B5EF4-FFF2-40B4-BE49-F238E27FC236}">
                <a16:creationId xmlns:a16="http://schemas.microsoft.com/office/drawing/2014/main" id="{2D52F5E0-4881-4D30-9A9B-0ECC6745B335}"/>
              </a:ext>
            </a:extLst>
          </p:cNvPr>
          <p:cNvSpPr/>
          <p:nvPr/>
        </p:nvSpPr>
        <p:spPr>
          <a:xfrm>
            <a:off x="5314669" y="2090203"/>
            <a:ext cx="2327702" cy="1437948"/>
          </a:xfrm>
          <a:custGeom>
            <a:avLst/>
            <a:gdLst>
              <a:gd name="connsiteX0" fmla="*/ 2309039 w 2914650"/>
              <a:gd name="connsiteY0" fmla="*/ 613122 h 1809750"/>
              <a:gd name="connsiteX1" fmla="*/ 2228639 w 2914650"/>
              <a:gd name="connsiteY1" fmla="*/ 112090 h 1809750"/>
              <a:gd name="connsiteX2" fmla="*/ 1854383 w 2914650"/>
              <a:gd name="connsiteY2" fmla="*/ 130448 h 1809750"/>
              <a:gd name="connsiteX3" fmla="*/ 1554926 w 2914650"/>
              <a:gd name="connsiteY3" fmla="*/ 403465 h 1809750"/>
              <a:gd name="connsiteX4" fmla="*/ 1279673 w 2914650"/>
              <a:gd name="connsiteY4" fmla="*/ 5457 h 1809750"/>
              <a:gd name="connsiteX5" fmla="*/ 769233 w 2914650"/>
              <a:gd name="connsiteY5" fmla="*/ 105785 h 1809750"/>
              <a:gd name="connsiteX6" fmla="*/ 696211 w 2914650"/>
              <a:gd name="connsiteY6" fmla="*/ 363800 h 1809750"/>
              <a:gd name="connsiteX7" fmla="*/ 94395 w 2914650"/>
              <a:gd name="connsiteY7" fmla="*/ 347884 h 1809750"/>
              <a:gd name="connsiteX8" fmla="*/ 40849 w 2914650"/>
              <a:gd name="connsiteY8" fmla="*/ 1029437 h 1809750"/>
              <a:gd name="connsiteX9" fmla="*/ 5457 w 2914650"/>
              <a:gd name="connsiteY9" fmla="*/ 1207717 h 1809750"/>
              <a:gd name="connsiteX10" fmla="*/ 383073 w 2914650"/>
              <a:gd name="connsiteY10" fmla="*/ 1337181 h 1809750"/>
              <a:gd name="connsiteX11" fmla="*/ 762266 w 2914650"/>
              <a:gd name="connsiteY11" fmla="*/ 1101799 h 1809750"/>
              <a:gd name="connsiteX12" fmla="*/ 874241 w 2914650"/>
              <a:gd name="connsiteY12" fmla="*/ 1690844 h 1809750"/>
              <a:gd name="connsiteX13" fmla="*/ 1014887 w 2914650"/>
              <a:gd name="connsiteY13" fmla="*/ 1805973 h 1809750"/>
              <a:gd name="connsiteX14" fmla="*/ 1585130 w 2914650"/>
              <a:gd name="connsiteY14" fmla="*/ 1733868 h 1809750"/>
              <a:gd name="connsiteX15" fmla="*/ 1757818 w 2914650"/>
              <a:gd name="connsiteY15" fmla="*/ 1522890 h 1809750"/>
              <a:gd name="connsiteX16" fmla="*/ 2216285 w 2914650"/>
              <a:gd name="connsiteY16" fmla="*/ 1739260 h 1809750"/>
              <a:gd name="connsiteX17" fmla="*/ 2575549 w 2914650"/>
              <a:gd name="connsiteY17" fmla="*/ 1494467 h 1809750"/>
              <a:gd name="connsiteX18" fmla="*/ 2528962 w 2914650"/>
              <a:gd name="connsiteY18" fmla="*/ 1179999 h 1809750"/>
              <a:gd name="connsiteX19" fmla="*/ 2803559 w 2914650"/>
              <a:gd name="connsiteY19" fmla="*/ 1114610 h 1809750"/>
              <a:gd name="connsiteX20" fmla="*/ 2915325 w 2914650"/>
              <a:gd name="connsiteY20" fmla="*/ 826135 h 1809750"/>
              <a:gd name="connsiteX21" fmla="*/ 2574225 w 2914650"/>
              <a:gd name="connsiteY21" fmla="*/ 567662 h 1809750"/>
              <a:gd name="connsiteX22" fmla="*/ 2309039 w 2914650"/>
              <a:gd name="connsiteY22" fmla="*/ 613122 h 1809750"/>
              <a:gd name="connsiteX0" fmla="*/ 2303582 w 2909868"/>
              <a:gd name="connsiteY0" fmla="*/ 607665 h 1800516"/>
              <a:gd name="connsiteX1" fmla="*/ 2223182 w 2909868"/>
              <a:gd name="connsiteY1" fmla="*/ 106633 h 1800516"/>
              <a:gd name="connsiteX2" fmla="*/ 1848926 w 2909868"/>
              <a:gd name="connsiteY2" fmla="*/ 124991 h 1800516"/>
              <a:gd name="connsiteX3" fmla="*/ 1549469 w 2909868"/>
              <a:gd name="connsiteY3" fmla="*/ 398008 h 1800516"/>
              <a:gd name="connsiteX4" fmla="*/ 1274216 w 2909868"/>
              <a:gd name="connsiteY4" fmla="*/ 0 h 1800516"/>
              <a:gd name="connsiteX5" fmla="*/ 763776 w 2909868"/>
              <a:gd name="connsiteY5" fmla="*/ 100328 h 1800516"/>
              <a:gd name="connsiteX6" fmla="*/ 690754 w 2909868"/>
              <a:gd name="connsiteY6" fmla="*/ 358343 h 1800516"/>
              <a:gd name="connsiteX7" fmla="*/ 88938 w 2909868"/>
              <a:gd name="connsiteY7" fmla="*/ 342427 h 1800516"/>
              <a:gd name="connsiteX8" fmla="*/ 35392 w 2909868"/>
              <a:gd name="connsiteY8" fmla="*/ 1023980 h 1800516"/>
              <a:gd name="connsiteX9" fmla="*/ 0 w 2909868"/>
              <a:gd name="connsiteY9" fmla="*/ 1202260 h 1800516"/>
              <a:gd name="connsiteX10" fmla="*/ 377616 w 2909868"/>
              <a:gd name="connsiteY10" fmla="*/ 1331724 h 1800516"/>
              <a:gd name="connsiteX11" fmla="*/ 756809 w 2909868"/>
              <a:gd name="connsiteY11" fmla="*/ 1096342 h 1800516"/>
              <a:gd name="connsiteX12" fmla="*/ 868784 w 2909868"/>
              <a:gd name="connsiteY12" fmla="*/ 1685387 h 1800516"/>
              <a:gd name="connsiteX13" fmla="*/ 1009430 w 2909868"/>
              <a:gd name="connsiteY13" fmla="*/ 1800516 h 1800516"/>
              <a:gd name="connsiteX14" fmla="*/ 1579673 w 2909868"/>
              <a:gd name="connsiteY14" fmla="*/ 1728411 h 1800516"/>
              <a:gd name="connsiteX15" fmla="*/ 1752361 w 2909868"/>
              <a:gd name="connsiteY15" fmla="*/ 1517433 h 1800516"/>
              <a:gd name="connsiteX16" fmla="*/ 2210828 w 2909868"/>
              <a:gd name="connsiteY16" fmla="*/ 1733803 h 1800516"/>
              <a:gd name="connsiteX17" fmla="*/ 2570092 w 2909868"/>
              <a:gd name="connsiteY17" fmla="*/ 1489010 h 1800516"/>
              <a:gd name="connsiteX18" fmla="*/ 2523505 w 2909868"/>
              <a:gd name="connsiteY18" fmla="*/ 1174542 h 1800516"/>
              <a:gd name="connsiteX19" fmla="*/ 2798102 w 2909868"/>
              <a:gd name="connsiteY19" fmla="*/ 1109153 h 1800516"/>
              <a:gd name="connsiteX20" fmla="*/ 2909868 w 2909868"/>
              <a:gd name="connsiteY20" fmla="*/ 820678 h 1800516"/>
              <a:gd name="connsiteX21" fmla="*/ 2568768 w 2909868"/>
              <a:gd name="connsiteY21" fmla="*/ 562205 h 1800516"/>
              <a:gd name="connsiteX22" fmla="*/ 2303582 w 2909868"/>
              <a:gd name="connsiteY22" fmla="*/ 607665 h 1800516"/>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09868"/>
              <a:gd name="connsiteY0" fmla="*/ 622017 h 1814868"/>
              <a:gd name="connsiteX1" fmla="*/ 2223182 w 2909868"/>
              <a:gd name="connsiteY1" fmla="*/ 120985 h 1814868"/>
              <a:gd name="connsiteX2" fmla="*/ 1848926 w 2909868"/>
              <a:gd name="connsiteY2" fmla="*/ 139343 h 1814868"/>
              <a:gd name="connsiteX3" fmla="*/ 1549469 w 2909868"/>
              <a:gd name="connsiteY3" fmla="*/ 412360 h 1814868"/>
              <a:gd name="connsiteX4" fmla="*/ 1274216 w 2909868"/>
              <a:gd name="connsiteY4" fmla="*/ 14352 h 1814868"/>
              <a:gd name="connsiteX5" fmla="*/ 763776 w 2909868"/>
              <a:gd name="connsiteY5" fmla="*/ 114680 h 1814868"/>
              <a:gd name="connsiteX6" fmla="*/ 690754 w 2909868"/>
              <a:gd name="connsiteY6" fmla="*/ 372695 h 1814868"/>
              <a:gd name="connsiteX7" fmla="*/ 88938 w 2909868"/>
              <a:gd name="connsiteY7" fmla="*/ 356779 h 1814868"/>
              <a:gd name="connsiteX8" fmla="*/ 35392 w 2909868"/>
              <a:gd name="connsiteY8" fmla="*/ 1038332 h 1814868"/>
              <a:gd name="connsiteX9" fmla="*/ 0 w 2909868"/>
              <a:gd name="connsiteY9" fmla="*/ 1216612 h 1814868"/>
              <a:gd name="connsiteX10" fmla="*/ 377616 w 2909868"/>
              <a:gd name="connsiteY10" fmla="*/ 1346076 h 1814868"/>
              <a:gd name="connsiteX11" fmla="*/ 756809 w 2909868"/>
              <a:gd name="connsiteY11" fmla="*/ 1110694 h 1814868"/>
              <a:gd name="connsiteX12" fmla="*/ 868784 w 2909868"/>
              <a:gd name="connsiteY12" fmla="*/ 1699739 h 1814868"/>
              <a:gd name="connsiteX13" fmla="*/ 1009430 w 2909868"/>
              <a:gd name="connsiteY13" fmla="*/ 1814868 h 1814868"/>
              <a:gd name="connsiteX14" fmla="*/ 1579673 w 2909868"/>
              <a:gd name="connsiteY14" fmla="*/ 1742763 h 1814868"/>
              <a:gd name="connsiteX15" fmla="*/ 1752361 w 2909868"/>
              <a:gd name="connsiteY15" fmla="*/ 1531785 h 1814868"/>
              <a:gd name="connsiteX16" fmla="*/ 2210828 w 2909868"/>
              <a:gd name="connsiteY16" fmla="*/ 1748155 h 1814868"/>
              <a:gd name="connsiteX17" fmla="*/ 2570092 w 2909868"/>
              <a:gd name="connsiteY17" fmla="*/ 1503362 h 1814868"/>
              <a:gd name="connsiteX18" fmla="*/ 2523505 w 2909868"/>
              <a:gd name="connsiteY18" fmla="*/ 1188894 h 1814868"/>
              <a:gd name="connsiteX19" fmla="*/ 2798102 w 2909868"/>
              <a:gd name="connsiteY19" fmla="*/ 1123505 h 1814868"/>
              <a:gd name="connsiteX20" fmla="*/ 2909868 w 2909868"/>
              <a:gd name="connsiteY20" fmla="*/ 835030 h 1814868"/>
              <a:gd name="connsiteX21" fmla="*/ 2568768 w 2909868"/>
              <a:gd name="connsiteY21" fmla="*/ 576557 h 1814868"/>
              <a:gd name="connsiteX22" fmla="*/ 2303582 w 2909868"/>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4868"/>
              <a:gd name="connsiteX1" fmla="*/ 2223182 w 2919339"/>
              <a:gd name="connsiteY1" fmla="*/ 120985 h 1814868"/>
              <a:gd name="connsiteX2" fmla="*/ 1848926 w 2919339"/>
              <a:gd name="connsiteY2" fmla="*/ 139343 h 1814868"/>
              <a:gd name="connsiteX3" fmla="*/ 1549469 w 2919339"/>
              <a:gd name="connsiteY3" fmla="*/ 412360 h 1814868"/>
              <a:gd name="connsiteX4" fmla="*/ 1274216 w 2919339"/>
              <a:gd name="connsiteY4" fmla="*/ 14352 h 1814868"/>
              <a:gd name="connsiteX5" fmla="*/ 763776 w 2919339"/>
              <a:gd name="connsiteY5" fmla="*/ 114680 h 1814868"/>
              <a:gd name="connsiteX6" fmla="*/ 690754 w 2919339"/>
              <a:gd name="connsiteY6" fmla="*/ 372695 h 1814868"/>
              <a:gd name="connsiteX7" fmla="*/ 88938 w 2919339"/>
              <a:gd name="connsiteY7" fmla="*/ 356779 h 1814868"/>
              <a:gd name="connsiteX8" fmla="*/ 35392 w 2919339"/>
              <a:gd name="connsiteY8" fmla="*/ 1038332 h 1814868"/>
              <a:gd name="connsiteX9" fmla="*/ 0 w 2919339"/>
              <a:gd name="connsiteY9" fmla="*/ 1216612 h 1814868"/>
              <a:gd name="connsiteX10" fmla="*/ 377616 w 2919339"/>
              <a:gd name="connsiteY10" fmla="*/ 1346076 h 1814868"/>
              <a:gd name="connsiteX11" fmla="*/ 756809 w 2919339"/>
              <a:gd name="connsiteY11" fmla="*/ 1110694 h 1814868"/>
              <a:gd name="connsiteX12" fmla="*/ 868784 w 2919339"/>
              <a:gd name="connsiteY12" fmla="*/ 1699739 h 1814868"/>
              <a:gd name="connsiteX13" fmla="*/ 1009430 w 2919339"/>
              <a:gd name="connsiteY13" fmla="*/ 1814868 h 1814868"/>
              <a:gd name="connsiteX14" fmla="*/ 1579673 w 2919339"/>
              <a:gd name="connsiteY14" fmla="*/ 1742763 h 1814868"/>
              <a:gd name="connsiteX15" fmla="*/ 1752361 w 2919339"/>
              <a:gd name="connsiteY15" fmla="*/ 1531785 h 1814868"/>
              <a:gd name="connsiteX16" fmla="*/ 2210828 w 2919339"/>
              <a:gd name="connsiteY16" fmla="*/ 1748155 h 1814868"/>
              <a:gd name="connsiteX17" fmla="*/ 2570092 w 2919339"/>
              <a:gd name="connsiteY17" fmla="*/ 1503362 h 1814868"/>
              <a:gd name="connsiteX18" fmla="*/ 2523505 w 2919339"/>
              <a:gd name="connsiteY18" fmla="*/ 1188894 h 1814868"/>
              <a:gd name="connsiteX19" fmla="*/ 2798102 w 2919339"/>
              <a:gd name="connsiteY19" fmla="*/ 1123505 h 1814868"/>
              <a:gd name="connsiteX20" fmla="*/ 2909868 w 2919339"/>
              <a:gd name="connsiteY20" fmla="*/ 835030 h 1814868"/>
              <a:gd name="connsiteX21" fmla="*/ 2568768 w 2919339"/>
              <a:gd name="connsiteY21" fmla="*/ 576557 h 1814868"/>
              <a:gd name="connsiteX22" fmla="*/ 2303582 w 2919339"/>
              <a:gd name="connsiteY22" fmla="*/ 622017 h 1814868"/>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03582 w 2919339"/>
              <a:gd name="connsiteY0" fmla="*/ 622017 h 1815869"/>
              <a:gd name="connsiteX1" fmla="*/ 2223182 w 2919339"/>
              <a:gd name="connsiteY1" fmla="*/ 120985 h 1815869"/>
              <a:gd name="connsiteX2" fmla="*/ 1848926 w 2919339"/>
              <a:gd name="connsiteY2" fmla="*/ 139343 h 1815869"/>
              <a:gd name="connsiteX3" fmla="*/ 1549469 w 2919339"/>
              <a:gd name="connsiteY3" fmla="*/ 412360 h 1815869"/>
              <a:gd name="connsiteX4" fmla="*/ 1274216 w 2919339"/>
              <a:gd name="connsiteY4" fmla="*/ 14352 h 1815869"/>
              <a:gd name="connsiteX5" fmla="*/ 763776 w 2919339"/>
              <a:gd name="connsiteY5" fmla="*/ 114680 h 1815869"/>
              <a:gd name="connsiteX6" fmla="*/ 690754 w 2919339"/>
              <a:gd name="connsiteY6" fmla="*/ 372695 h 1815869"/>
              <a:gd name="connsiteX7" fmla="*/ 88938 w 2919339"/>
              <a:gd name="connsiteY7" fmla="*/ 356779 h 1815869"/>
              <a:gd name="connsiteX8" fmla="*/ 35392 w 2919339"/>
              <a:gd name="connsiteY8" fmla="*/ 1038332 h 1815869"/>
              <a:gd name="connsiteX9" fmla="*/ 0 w 2919339"/>
              <a:gd name="connsiteY9" fmla="*/ 1216612 h 1815869"/>
              <a:gd name="connsiteX10" fmla="*/ 377616 w 2919339"/>
              <a:gd name="connsiteY10" fmla="*/ 1346076 h 1815869"/>
              <a:gd name="connsiteX11" fmla="*/ 756809 w 2919339"/>
              <a:gd name="connsiteY11" fmla="*/ 1110694 h 1815869"/>
              <a:gd name="connsiteX12" fmla="*/ 868784 w 2919339"/>
              <a:gd name="connsiteY12" fmla="*/ 1699739 h 1815869"/>
              <a:gd name="connsiteX13" fmla="*/ 1009430 w 2919339"/>
              <a:gd name="connsiteY13" fmla="*/ 1814868 h 1815869"/>
              <a:gd name="connsiteX14" fmla="*/ 1579673 w 2919339"/>
              <a:gd name="connsiteY14" fmla="*/ 1742763 h 1815869"/>
              <a:gd name="connsiteX15" fmla="*/ 1752361 w 2919339"/>
              <a:gd name="connsiteY15" fmla="*/ 1531785 h 1815869"/>
              <a:gd name="connsiteX16" fmla="*/ 2210828 w 2919339"/>
              <a:gd name="connsiteY16" fmla="*/ 1748155 h 1815869"/>
              <a:gd name="connsiteX17" fmla="*/ 2570092 w 2919339"/>
              <a:gd name="connsiteY17" fmla="*/ 1503362 h 1815869"/>
              <a:gd name="connsiteX18" fmla="*/ 2523505 w 2919339"/>
              <a:gd name="connsiteY18" fmla="*/ 1188894 h 1815869"/>
              <a:gd name="connsiteX19" fmla="*/ 2798102 w 2919339"/>
              <a:gd name="connsiteY19" fmla="*/ 1123505 h 1815869"/>
              <a:gd name="connsiteX20" fmla="*/ 2909868 w 2919339"/>
              <a:gd name="connsiteY20" fmla="*/ 835030 h 1815869"/>
              <a:gd name="connsiteX21" fmla="*/ 2568768 w 2919339"/>
              <a:gd name="connsiteY21" fmla="*/ 576557 h 1815869"/>
              <a:gd name="connsiteX22" fmla="*/ 2303582 w 2919339"/>
              <a:gd name="connsiteY22" fmla="*/ 622017 h 1815869"/>
              <a:gd name="connsiteX0" fmla="*/ 2324236 w 2939993"/>
              <a:gd name="connsiteY0" fmla="*/ 622017 h 1815869"/>
              <a:gd name="connsiteX1" fmla="*/ 2243836 w 2939993"/>
              <a:gd name="connsiteY1" fmla="*/ 120985 h 1815869"/>
              <a:gd name="connsiteX2" fmla="*/ 1869580 w 2939993"/>
              <a:gd name="connsiteY2" fmla="*/ 139343 h 1815869"/>
              <a:gd name="connsiteX3" fmla="*/ 1570123 w 2939993"/>
              <a:gd name="connsiteY3" fmla="*/ 412360 h 1815869"/>
              <a:gd name="connsiteX4" fmla="*/ 1294870 w 2939993"/>
              <a:gd name="connsiteY4" fmla="*/ 14352 h 1815869"/>
              <a:gd name="connsiteX5" fmla="*/ 784430 w 2939993"/>
              <a:gd name="connsiteY5" fmla="*/ 114680 h 1815869"/>
              <a:gd name="connsiteX6" fmla="*/ 711408 w 2939993"/>
              <a:gd name="connsiteY6" fmla="*/ 372695 h 1815869"/>
              <a:gd name="connsiteX7" fmla="*/ 109592 w 2939993"/>
              <a:gd name="connsiteY7" fmla="*/ 356779 h 1815869"/>
              <a:gd name="connsiteX8" fmla="*/ 56046 w 2939993"/>
              <a:gd name="connsiteY8" fmla="*/ 1038332 h 1815869"/>
              <a:gd name="connsiteX9" fmla="*/ 20654 w 2939993"/>
              <a:gd name="connsiteY9" fmla="*/ 1216612 h 1815869"/>
              <a:gd name="connsiteX10" fmla="*/ 398270 w 2939993"/>
              <a:gd name="connsiteY10" fmla="*/ 1346076 h 1815869"/>
              <a:gd name="connsiteX11" fmla="*/ 777463 w 2939993"/>
              <a:gd name="connsiteY11" fmla="*/ 1110694 h 1815869"/>
              <a:gd name="connsiteX12" fmla="*/ 889438 w 2939993"/>
              <a:gd name="connsiteY12" fmla="*/ 1699739 h 1815869"/>
              <a:gd name="connsiteX13" fmla="*/ 1030084 w 2939993"/>
              <a:gd name="connsiteY13" fmla="*/ 1814868 h 1815869"/>
              <a:gd name="connsiteX14" fmla="*/ 1600327 w 2939993"/>
              <a:gd name="connsiteY14" fmla="*/ 1742763 h 1815869"/>
              <a:gd name="connsiteX15" fmla="*/ 1773015 w 2939993"/>
              <a:gd name="connsiteY15" fmla="*/ 1531785 h 1815869"/>
              <a:gd name="connsiteX16" fmla="*/ 2231482 w 2939993"/>
              <a:gd name="connsiteY16" fmla="*/ 1748155 h 1815869"/>
              <a:gd name="connsiteX17" fmla="*/ 2590746 w 2939993"/>
              <a:gd name="connsiteY17" fmla="*/ 1503362 h 1815869"/>
              <a:gd name="connsiteX18" fmla="*/ 2544159 w 2939993"/>
              <a:gd name="connsiteY18" fmla="*/ 1188894 h 1815869"/>
              <a:gd name="connsiteX19" fmla="*/ 2818756 w 2939993"/>
              <a:gd name="connsiteY19" fmla="*/ 1123505 h 1815869"/>
              <a:gd name="connsiteX20" fmla="*/ 2930522 w 2939993"/>
              <a:gd name="connsiteY20" fmla="*/ 835030 h 1815869"/>
              <a:gd name="connsiteX21" fmla="*/ 2589422 w 2939993"/>
              <a:gd name="connsiteY21" fmla="*/ 576557 h 1815869"/>
              <a:gd name="connsiteX22" fmla="*/ 2324236 w 2939993"/>
              <a:gd name="connsiteY22" fmla="*/ 622017 h 1815869"/>
              <a:gd name="connsiteX0" fmla="*/ 2323710 w 2939467"/>
              <a:gd name="connsiteY0" fmla="*/ 622017 h 1815869"/>
              <a:gd name="connsiteX1" fmla="*/ 2243310 w 2939467"/>
              <a:gd name="connsiteY1" fmla="*/ 120985 h 1815869"/>
              <a:gd name="connsiteX2" fmla="*/ 1869054 w 2939467"/>
              <a:gd name="connsiteY2" fmla="*/ 139343 h 1815869"/>
              <a:gd name="connsiteX3" fmla="*/ 1569597 w 2939467"/>
              <a:gd name="connsiteY3" fmla="*/ 412360 h 1815869"/>
              <a:gd name="connsiteX4" fmla="*/ 1294344 w 2939467"/>
              <a:gd name="connsiteY4" fmla="*/ 14352 h 1815869"/>
              <a:gd name="connsiteX5" fmla="*/ 783904 w 2939467"/>
              <a:gd name="connsiteY5" fmla="*/ 114680 h 1815869"/>
              <a:gd name="connsiteX6" fmla="*/ 710882 w 2939467"/>
              <a:gd name="connsiteY6" fmla="*/ 372695 h 1815869"/>
              <a:gd name="connsiteX7" fmla="*/ 109066 w 2939467"/>
              <a:gd name="connsiteY7" fmla="*/ 356779 h 1815869"/>
              <a:gd name="connsiteX8" fmla="*/ 55520 w 2939467"/>
              <a:gd name="connsiteY8" fmla="*/ 1038332 h 1815869"/>
              <a:gd name="connsiteX9" fmla="*/ 20128 w 2939467"/>
              <a:gd name="connsiteY9" fmla="*/ 1216612 h 1815869"/>
              <a:gd name="connsiteX10" fmla="*/ 397744 w 2939467"/>
              <a:gd name="connsiteY10" fmla="*/ 1346076 h 1815869"/>
              <a:gd name="connsiteX11" fmla="*/ 776937 w 2939467"/>
              <a:gd name="connsiteY11" fmla="*/ 1110694 h 1815869"/>
              <a:gd name="connsiteX12" fmla="*/ 888912 w 2939467"/>
              <a:gd name="connsiteY12" fmla="*/ 1699739 h 1815869"/>
              <a:gd name="connsiteX13" fmla="*/ 1029558 w 2939467"/>
              <a:gd name="connsiteY13" fmla="*/ 1814868 h 1815869"/>
              <a:gd name="connsiteX14" fmla="*/ 1599801 w 2939467"/>
              <a:gd name="connsiteY14" fmla="*/ 1742763 h 1815869"/>
              <a:gd name="connsiteX15" fmla="*/ 1772489 w 2939467"/>
              <a:gd name="connsiteY15" fmla="*/ 1531785 h 1815869"/>
              <a:gd name="connsiteX16" fmla="*/ 2230956 w 2939467"/>
              <a:gd name="connsiteY16" fmla="*/ 1748155 h 1815869"/>
              <a:gd name="connsiteX17" fmla="*/ 2590220 w 2939467"/>
              <a:gd name="connsiteY17" fmla="*/ 1503362 h 1815869"/>
              <a:gd name="connsiteX18" fmla="*/ 2543633 w 2939467"/>
              <a:gd name="connsiteY18" fmla="*/ 1188894 h 1815869"/>
              <a:gd name="connsiteX19" fmla="*/ 2818230 w 2939467"/>
              <a:gd name="connsiteY19" fmla="*/ 1123505 h 1815869"/>
              <a:gd name="connsiteX20" fmla="*/ 2929996 w 2939467"/>
              <a:gd name="connsiteY20" fmla="*/ 835030 h 1815869"/>
              <a:gd name="connsiteX21" fmla="*/ 2588896 w 2939467"/>
              <a:gd name="connsiteY21" fmla="*/ 576557 h 1815869"/>
              <a:gd name="connsiteX22" fmla="*/ 2323710 w 2939467"/>
              <a:gd name="connsiteY22" fmla="*/ 622017 h 1815869"/>
              <a:gd name="connsiteX0" fmla="*/ 2323710 w 2939467"/>
              <a:gd name="connsiteY0" fmla="*/ 622017 h 1815869"/>
              <a:gd name="connsiteX1" fmla="*/ 2243310 w 2939467"/>
              <a:gd name="connsiteY1" fmla="*/ 120985 h 1815869"/>
              <a:gd name="connsiteX2" fmla="*/ 1869054 w 2939467"/>
              <a:gd name="connsiteY2" fmla="*/ 139343 h 1815869"/>
              <a:gd name="connsiteX3" fmla="*/ 1569597 w 2939467"/>
              <a:gd name="connsiteY3" fmla="*/ 412360 h 1815869"/>
              <a:gd name="connsiteX4" fmla="*/ 1294344 w 2939467"/>
              <a:gd name="connsiteY4" fmla="*/ 14352 h 1815869"/>
              <a:gd name="connsiteX5" fmla="*/ 783904 w 2939467"/>
              <a:gd name="connsiteY5" fmla="*/ 114680 h 1815869"/>
              <a:gd name="connsiteX6" fmla="*/ 710882 w 2939467"/>
              <a:gd name="connsiteY6" fmla="*/ 372695 h 1815869"/>
              <a:gd name="connsiteX7" fmla="*/ 109066 w 2939467"/>
              <a:gd name="connsiteY7" fmla="*/ 356779 h 1815869"/>
              <a:gd name="connsiteX8" fmla="*/ 55520 w 2939467"/>
              <a:gd name="connsiteY8" fmla="*/ 1038332 h 1815869"/>
              <a:gd name="connsiteX9" fmla="*/ 20128 w 2939467"/>
              <a:gd name="connsiteY9" fmla="*/ 1216612 h 1815869"/>
              <a:gd name="connsiteX10" fmla="*/ 397744 w 2939467"/>
              <a:gd name="connsiteY10" fmla="*/ 1346076 h 1815869"/>
              <a:gd name="connsiteX11" fmla="*/ 776937 w 2939467"/>
              <a:gd name="connsiteY11" fmla="*/ 1110694 h 1815869"/>
              <a:gd name="connsiteX12" fmla="*/ 888912 w 2939467"/>
              <a:gd name="connsiteY12" fmla="*/ 1699739 h 1815869"/>
              <a:gd name="connsiteX13" fmla="*/ 1029558 w 2939467"/>
              <a:gd name="connsiteY13" fmla="*/ 1814868 h 1815869"/>
              <a:gd name="connsiteX14" fmla="*/ 1599801 w 2939467"/>
              <a:gd name="connsiteY14" fmla="*/ 1742763 h 1815869"/>
              <a:gd name="connsiteX15" fmla="*/ 1772489 w 2939467"/>
              <a:gd name="connsiteY15" fmla="*/ 1531785 h 1815869"/>
              <a:gd name="connsiteX16" fmla="*/ 2230956 w 2939467"/>
              <a:gd name="connsiteY16" fmla="*/ 1748155 h 1815869"/>
              <a:gd name="connsiteX17" fmla="*/ 2590220 w 2939467"/>
              <a:gd name="connsiteY17" fmla="*/ 1503362 h 1815869"/>
              <a:gd name="connsiteX18" fmla="*/ 2543633 w 2939467"/>
              <a:gd name="connsiteY18" fmla="*/ 1188894 h 1815869"/>
              <a:gd name="connsiteX19" fmla="*/ 2818230 w 2939467"/>
              <a:gd name="connsiteY19" fmla="*/ 1123505 h 1815869"/>
              <a:gd name="connsiteX20" fmla="*/ 2929996 w 2939467"/>
              <a:gd name="connsiteY20" fmla="*/ 835030 h 1815869"/>
              <a:gd name="connsiteX21" fmla="*/ 2588896 w 2939467"/>
              <a:gd name="connsiteY21" fmla="*/ 576557 h 1815869"/>
              <a:gd name="connsiteX22" fmla="*/ 2323710 w 2939467"/>
              <a:gd name="connsiteY22" fmla="*/ 622017 h 1815869"/>
              <a:gd name="connsiteX0" fmla="*/ 2323710 w 2939467"/>
              <a:gd name="connsiteY0" fmla="*/ 622017 h 1815869"/>
              <a:gd name="connsiteX1" fmla="*/ 2243310 w 2939467"/>
              <a:gd name="connsiteY1" fmla="*/ 120985 h 1815869"/>
              <a:gd name="connsiteX2" fmla="*/ 1869054 w 2939467"/>
              <a:gd name="connsiteY2" fmla="*/ 139343 h 1815869"/>
              <a:gd name="connsiteX3" fmla="*/ 1569597 w 2939467"/>
              <a:gd name="connsiteY3" fmla="*/ 412360 h 1815869"/>
              <a:gd name="connsiteX4" fmla="*/ 1294344 w 2939467"/>
              <a:gd name="connsiteY4" fmla="*/ 14352 h 1815869"/>
              <a:gd name="connsiteX5" fmla="*/ 783904 w 2939467"/>
              <a:gd name="connsiteY5" fmla="*/ 114680 h 1815869"/>
              <a:gd name="connsiteX6" fmla="*/ 710882 w 2939467"/>
              <a:gd name="connsiteY6" fmla="*/ 372695 h 1815869"/>
              <a:gd name="connsiteX7" fmla="*/ 109066 w 2939467"/>
              <a:gd name="connsiteY7" fmla="*/ 356779 h 1815869"/>
              <a:gd name="connsiteX8" fmla="*/ 55520 w 2939467"/>
              <a:gd name="connsiteY8" fmla="*/ 1038332 h 1815869"/>
              <a:gd name="connsiteX9" fmla="*/ 20128 w 2939467"/>
              <a:gd name="connsiteY9" fmla="*/ 1216612 h 1815869"/>
              <a:gd name="connsiteX10" fmla="*/ 397744 w 2939467"/>
              <a:gd name="connsiteY10" fmla="*/ 1346076 h 1815869"/>
              <a:gd name="connsiteX11" fmla="*/ 776937 w 2939467"/>
              <a:gd name="connsiteY11" fmla="*/ 1110694 h 1815869"/>
              <a:gd name="connsiteX12" fmla="*/ 888912 w 2939467"/>
              <a:gd name="connsiteY12" fmla="*/ 1699739 h 1815869"/>
              <a:gd name="connsiteX13" fmla="*/ 1029558 w 2939467"/>
              <a:gd name="connsiteY13" fmla="*/ 1814868 h 1815869"/>
              <a:gd name="connsiteX14" fmla="*/ 1599801 w 2939467"/>
              <a:gd name="connsiteY14" fmla="*/ 1742763 h 1815869"/>
              <a:gd name="connsiteX15" fmla="*/ 1772489 w 2939467"/>
              <a:gd name="connsiteY15" fmla="*/ 1531785 h 1815869"/>
              <a:gd name="connsiteX16" fmla="*/ 2230956 w 2939467"/>
              <a:gd name="connsiteY16" fmla="*/ 1748155 h 1815869"/>
              <a:gd name="connsiteX17" fmla="*/ 2590220 w 2939467"/>
              <a:gd name="connsiteY17" fmla="*/ 1503362 h 1815869"/>
              <a:gd name="connsiteX18" fmla="*/ 2543633 w 2939467"/>
              <a:gd name="connsiteY18" fmla="*/ 1188894 h 1815869"/>
              <a:gd name="connsiteX19" fmla="*/ 2818230 w 2939467"/>
              <a:gd name="connsiteY19" fmla="*/ 1123505 h 1815869"/>
              <a:gd name="connsiteX20" fmla="*/ 2929996 w 2939467"/>
              <a:gd name="connsiteY20" fmla="*/ 835030 h 1815869"/>
              <a:gd name="connsiteX21" fmla="*/ 2588896 w 2939467"/>
              <a:gd name="connsiteY21" fmla="*/ 576557 h 1815869"/>
              <a:gd name="connsiteX22" fmla="*/ 2323710 w 2939467"/>
              <a:gd name="connsiteY22" fmla="*/ 622017 h 181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939467" h="1815869">
                <a:moveTo>
                  <a:pt x="2323710" y="622017"/>
                </a:moveTo>
                <a:cubicBezTo>
                  <a:pt x="2266112" y="546088"/>
                  <a:pt x="2319086" y="201431"/>
                  <a:pt x="2243310" y="120985"/>
                </a:cubicBezTo>
                <a:cubicBezTo>
                  <a:pt x="2167534" y="40539"/>
                  <a:pt x="1981340" y="90780"/>
                  <a:pt x="1869054" y="139343"/>
                </a:cubicBezTo>
                <a:cubicBezTo>
                  <a:pt x="1756768" y="187906"/>
                  <a:pt x="1665382" y="433192"/>
                  <a:pt x="1569597" y="412360"/>
                </a:cubicBezTo>
                <a:cubicBezTo>
                  <a:pt x="1473812" y="391528"/>
                  <a:pt x="1425293" y="63965"/>
                  <a:pt x="1294344" y="14352"/>
                </a:cubicBezTo>
                <a:cubicBezTo>
                  <a:pt x="1163395" y="-35261"/>
                  <a:pt x="881148" y="54956"/>
                  <a:pt x="783904" y="114680"/>
                </a:cubicBezTo>
                <a:cubicBezTo>
                  <a:pt x="686660" y="174404"/>
                  <a:pt x="823355" y="332345"/>
                  <a:pt x="710882" y="372695"/>
                </a:cubicBezTo>
                <a:cubicBezTo>
                  <a:pt x="598409" y="413045"/>
                  <a:pt x="180850" y="218631"/>
                  <a:pt x="109066" y="356779"/>
                </a:cubicBezTo>
                <a:cubicBezTo>
                  <a:pt x="-4033" y="574438"/>
                  <a:pt x="73369" y="811148"/>
                  <a:pt x="55520" y="1038332"/>
                </a:cubicBezTo>
                <a:cubicBezTo>
                  <a:pt x="44236" y="1181959"/>
                  <a:pt x="-36909" y="1165322"/>
                  <a:pt x="20128" y="1216612"/>
                </a:cubicBezTo>
                <a:cubicBezTo>
                  <a:pt x="77165" y="1267902"/>
                  <a:pt x="271609" y="1363729"/>
                  <a:pt x="397744" y="1346076"/>
                </a:cubicBezTo>
                <a:cubicBezTo>
                  <a:pt x="523879" y="1328423"/>
                  <a:pt x="695076" y="1051750"/>
                  <a:pt x="776937" y="1110694"/>
                </a:cubicBezTo>
                <a:cubicBezTo>
                  <a:pt x="858798" y="1169638"/>
                  <a:pt x="846809" y="1582377"/>
                  <a:pt x="888912" y="1699739"/>
                </a:cubicBezTo>
                <a:cubicBezTo>
                  <a:pt x="931015" y="1817101"/>
                  <a:pt x="911077" y="1807697"/>
                  <a:pt x="1029558" y="1814868"/>
                </a:cubicBezTo>
                <a:cubicBezTo>
                  <a:pt x="1148039" y="1822039"/>
                  <a:pt x="1475979" y="1789944"/>
                  <a:pt x="1599801" y="1742763"/>
                </a:cubicBezTo>
                <a:cubicBezTo>
                  <a:pt x="1723623" y="1695583"/>
                  <a:pt x="1667297" y="1530886"/>
                  <a:pt x="1772489" y="1531785"/>
                </a:cubicBezTo>
                <a:cubicBezTo>
                  <a:pt x="1877681" y="1532684"/>
                  <a:pt x="2094668" y="1752892"/>
                  <a:pt x="2230956" y="1748155"/>
                </a:cubicBezTo>
                <a:cubicBezTo>
                  <a:pt x="2367244" y="1743418"/>
                  <a:pt x="2538107" y="1596572"/>
                  <a:pt x="2590220" y="1503362"/>
                </a:cubicBezTo>
                <a:cubicBezTo>
                  <a:pt x="2642333" y="1410152"/>
                  <a:pt x="2505631" y="1252204"/>
                  <a:pt x="2543633" y="1188894"/>
                </a:cubicBezTo>
                <a:cubicBezTo>
                  <a:pt x="2581635" y="1125585"/>
                  <a:pt x="2753836" y="1182482"/>
                  <a:pt x="2818230" y="1123505"/>
                </a:cubicBezTo>
                <a:cubicBezTo>
                  <a:pt x="2882624" y="1064528"/>
                  <a:pt x="2968218" y="926188"/>
                  <a:pt x="2929996" y="835030"/>
                </a:cubicBezTo>
                <a:cubicBezTo>
                  <a:pt x="2891774" y="743872"/>
                  <a:pt x="2689944" y="612059"/>
                  <a:pt x="2588896" y="576557"/>
                </a:cubicBezTo>
                <a:cubicBezTo>
                  <a:pt x="2487848" y="541055"/>
                  <a:pt x="2381308" y="697946"/>
                  <a:pt x="2323710" y="622017"/>
                </a:cubicBezTo>
                <a:close/>
              </a:path>
            </a:pathLst>
          </a:custGeom>
          <a:solidFill>
            <a:schemeClr val="bg2"/>
          </a:solidFill>
          <a:ln w="28575" cap="flat">
            <a:solidFill>
              <a:schemeClr val="tx1"/>
            </a:solidFill>
            <a:prstDash val="solid"/>
            <a:miter/>
          </a:ln>
        </p:spPr>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TextBox 15">
            <a:extLst>
              <a:ext uri="{FF2B5EF4-FFF2-40B4-BE49-F238E27FC236}">
                <a16:creationId xmlns:a16="http://schemas.microsoft.com/office/drawing/2014/main" id="{139E39E3-C06E-4FF4-BA6F-6754C8E4C5F7}"/>
              </a:ext>
            </a:extLst>
          </p:cNvPr>
          <p:cNvSpPr txBox="1"/>
          <p:nvPr/>
        </p:nvSpPr>
        <p:spPr>
          <a:xfrm>
            <a:off x="1460213" y="922728"/>
            <a:ext cx="2402774" cy="461665"/>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Surface rendering</a:t>
            </a:r>
            <a:endParaRPr lang="fr-FR" sz="2400" dirty="0"/>
          </a:p>
        </p:txBody>
      </p:sp>
      <p:sp>
        <p:nvSpPr>
          <p:cNvPr id="7" name="TextBox 16">
            <a:extLst>
              <a:ext uri="{FF2B5EF4-FFF2-40B4-BE49-F238E27FC236}">
                <a16:creationId xmlns:a16="http://schemas.microsoft.com/office/drawing/2014/main" id="{2562CF59-1B1F-4609-AF35-D8CD91D113DD}"/>
              </a:ext>
            </a:extLst>
          </p:cNvPr>
          <p:cNvSpPr txBox="1"/>
          <p:nvPr/>
        </p:nvSpPr>
        <p:spPr>
          <a:xfrm>
            <a:off x="5266128" y="916922"/>
            <a:ext cx="2836610" cy="461665"/>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Volumetric rendering</a:t>
            </a:r>
            <a:endParaRPr lang="fr-FR" sz="2400" dirty="0"/>
          </a:p>
        </p:txBody>
      </p:sp>
      <p:grpSp>
        <p:nvGrpSpPr>
          <p:cNvPr id="8" name="Group 7">
            <a:extLst>
              <a:ext uri="{FF2B5EF4-FFF2-40B4-BE49-F238E27FC236}">
                <a16:creationId xmlns:a16="http://schemas.microsoft.com/office/drawing/2014/main" id="{8960FE46-2A91-43DC-BF76-29550A332E27}"/>
              </a:ext>
            </a:extLst>
          </p:cNvPr>
          <p:cNvGrpSpPr/>
          <p:nvPr/>
        </p:nvGrpSpPr>
        <p:grpSpPr>
          <a:xfrm>
            <a:off x="1186992" y="1777873"/>
            <a:ext cx="2978140" cy="2046646"/>
            <a:chOff x="1292676" y="1803497"/>
            <a:chExt cx="3091915" cy="2124834"/>
          </a:xfrm>
          <a:solidFill>
            <a:schemeClr val="bg1"/>
          </a:solidFill>
        </p:grpSpPr>
        <p:cxnSp>
          <p:nvCxnSpPr>
            <p:cNvPr id="17" name="Straight Connector 16">
              <a:extLst>
                <a:ext uri="{FF2B5EF4-FFF2-40B4-BE49-F238E27FC236}">
                  <a16:creationId xmlns:a16="http://schemas.microsoft.com/office/drawing/2014/main" id="{8AE51A8A-FC20-4EE5-AFAF-E06984715E6B}"/>
                </a:ext>
              </a:extLst>
            </p:cNvPr>
            <p:cNvCxnSpPr>
              <a:cxnSpLocks/>
              <a:stCxn id="19" idx="5"/>
            </p:cNvCxnSpPr>
            <p:nvPr/>
          </p:nvCxnSpPr>
          <p:spPr>
            <a:xfrm>
              <a:off x="1411150" y="2442438"/>
              <a:ext cx="1859100" cy="139296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693F5D-74E9-4B29-9575-F35A0ED6F646}"/>
                </a:ext>
              </a:extLst>
            </p:cNvPr>
            <p:cNvCxnSpPr>
              <a:cxnSpLocks/>
            </p:cNvCxnSpPr>
            <p:nvPr/>
          </p:nvCxnSpPr>
          <p:spPr>
            <a:xfrm flipH="1">
              <a:off x="3314896" y="1910457"/>
              <a:ext cx="142680" cy="189445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A8589631-FCEF-411F-A72B-6BF2E8F98D7D}"/>
                </a:ext>
              </a:extLst>
            </p:cNvPr>
            <p:cNvSpPr/>
            <p:nvPr/>
          </p:nvSpPr>
          <p:spPr>
            <a:xfrm>
              <a:off x="1292676" y="2323965"/>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0" name="Oval 19">
              <a:extLst>
                <a:ext uri="{FF2B5EF4-FFF2-40B4-BE49-F238E27FC236}">
                  <a16:creationId xmlns:a16="http://schemas.microsoft.com/office/drawing/2014/main" id="{141973D8-002E-41CA-B56E-E81B0A094787}"/>
                </a:ext>
              </a:extLst>
            </p:cNvPr>
            <p:cNvSpPr/>
            <p:nvPr/>
          </p:nvSpPr>
          <p:spPr>
            <a:xfrm>
              <a:off x="3220909" y="3789531"/>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1" name="Oval 20">
              <a:extLst>
                <a:ext uri="{FF2B5EF4-FFF2-40B4-BE49-F238E27FC236}">
                  <a16:creationId xmlns:a16="http://schemas.microsoft.com/office/drawing/2014/main" id="{21451159-D241-4B22-9866-599500E105F0}"/>
                </a:ext>
              </a:extLst>
            </p:cNvPr>
            <p:cNvSpPr/>
            <p:nvPr/>
          </p:nvSpPr>
          <p:spPr>
            <a:xfrm>
              <a:off x="3388175" y="1803497"/>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2" name="Oval 21">
              <a:extLst>
                <a:ext uri="{FF2B5EF4-FFF2-40B4-BE49-F238E27FC236}">
                  <a16:creationId xmlns:a16="http://schemas.microsoft.com/office/drawing/2014/main" id="{6B8F775C-D7C9-427E-B89B-F30925C281C1}"/>
                </a:ext>
              </a:extLst>
            </p:cNvPr>
            <p:cNvSpPr/>
            <p:nvPr/>
          </p:nvSpPr>
          <p:spPr>
            <a:xfrm>
              <a:off x="4245791" y="2492212"/>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cxnSp>
          <p:nvCxnSpPr>
            <p:cNvPr id="23" name="Straight Connector 22">
              <a:extLst>
                <a:ext uri="{FF2B5EF4-FFF2-40B4-BE49-F238E27FC236}">
                  <a16:creationId xmlns:a16="http://schemas.microsoft.com/office/drawing/2014/main" id="{94CF1F7E-DFEA-444D-9A61-690A53A02835}"/>
                </a:ext>
              </a:extLst>
            </p:cNvPr>
            <p:cNvCxnSpPr>
              <a:cxnSpLocks/>
              <a:stCxn id="22" idx="2"/>
              <a:endCxn id="21" idx="5"/>
            </p:cNvCxnSpPr>
            <p:nvPr/>
          </p:nvCxnSpPr>
          <p:spPr>
            <a:xfrm flipH="1" flipV="1">
              <a:off x="3506648" y="1921970"/>
              <a:ext cx="739143" cy="63964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3F916517-B4E1-46A8-BD43-07989A8F6E45}"/>
              </a:ext>
            </a:extLst>
          </p:cNvPr>
          <p:cNvGrpSpPr/>
          <p:nvPr/>
        </p:nvGrpSpPr>
        <p:grpSpPr>
          <a:xfrm>
            <a:off x="5018587" y="1782163"/>
            <a:ext cx="2978142" cy="1415683"/>
            <a:chOff x="1292676" y="1803497"/>
            <a:chExt cx="3091915" cy="1469766"/>
          </a:xfrm>
          <a:solidFill>
            <a:schemeClr val="bg1"/>
          </a:solidFill>
        </p:grpSpPr>
        <p:cxnSp>
          <p:nvCxnSpPr>
            <p:cNvPr id="10" name="Straight Connector 9">
              <a:extLst>
                <a:ext uri="{FF2B5EF4-FFF2-40B4-BE49-F238E27FC236}">
                  <a16:creationId xmlns:a16="http://schemas.microsoft.com/office/drawing/2014/main" id="{3C451D40-FA46-4292-BB43-6B06A2328C58}"/>
                </a:ext>
              </a:extLst>
            </p:cNvPr>
            <p:cNvCxnSpPr>
              <a:cxnSpLocks/>
              <a:stCxn id="12" idx="5"/>
              <a:endCxn id="13" idx="2"/>
            </p:cNvCxnSpPr>
            <p:nvPr/>
          </p:nvCxnSpPr>
          <p:spPr>
            <a:xfrm>
              <a:off x="1411149" y="2442438"/>
              <a:ext cx="1455129" cy="761425"/>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BCFB82-A6A5-4942-A647-904A16568391}"/>
                </a:ext>
              </a:extLst>
            </p:cNvPr>
            <p:cNvCxnSpPr>
              <a:cxnSpLocks/>
              <a:stCxn id="14" idx="3"/>
              <a:endCxn id="13" idx="7"/>
            </p:cNvCxnSpPr>
            <p:nvPr/>
          </p:nvCxnSpPr>
          <p:spPr>
            <a:xfrm flipH="1">
              <a:off x="2984752" y="1921970"/>
              <a:ext cx="423750" cy="1232819"/>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92C1F30-787E-4542-B4D3-384E4785F75A}"/>
                </a:ext>
              </a:extLst>
            </p:cNvPr>
            <p:cNvSpPr/>
            <p:nvPr/>
          </p:nvSpPr>
          <p:spPr>
            <a:xfrm>
              <a:off x="1292676" y="2323965"/>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3" name="Oval 12">
              <a:extLst>
                <a:ext uri="{FF2B5EF4-FFF2-40B4-BE49-F238E27FC236}">
                  <a16:creationId xmlns:a16="http://schemas.microsoft.com/office/drawing/2014/main" id="{683176F5-EA83-494C-A394-6A2B1A95361C}"/>
                </a:ext>
              </a:extLst>
            </p:cNvPr>
            <p:cNvSpPr/>
            <p:nvPr/>
          </p:nvSpPr>
          <p:spPr>
            <a:xfrm>
              <a:off x="2866279" y="3134463"/>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4" name="Oval 13">
              <a:extLst>
                <a:ext uri="{FF2B5EF4-FFF2-40B4-BE49-F238E27FC236}">
                  <a16:creationId xmlns:a16="http://schemas.microsoft.com/office/drawing/2014/main" id="{ABA3D223-B87C-47AC-B9C5-FD5FC3195F82}"/>
                </a:ext>
              </a:extLst>
            </p:cNvPr>
            <p:cNvSpPr/>
            <p:nvPr/>
          </p:nvSpPr>
          <p:spPr>
            <a:xfrm>
              <a:off x="3388175" y="1803497"/>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5" name="Oval 14">
              <a:extLst>
                <a:ext uri="{FF2B5EF4-FFF2-40B4-BE49-F238E27FC236}">
                  <a16:creationId xmlns:a16="http://schemas.microsoft.com/office/drawing/2014/main" id="{5F431A87-9555-49D3-AEB4-189E69FC7DD1}"/>
                </a:ext>
              </a:extLst>
            </p:cNvPr>
            <p:cNvSpPr/>
            <p:nvPr/>
          </p:nvSpPr>
          <p:spPr>
            <a:xfrm>
              <a:off x="4245791" y="2492212"/>
              <a:ext cx="138800" cy="13880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cxnSp>
          <p:nvCxnSpPr>
            <p:cNvPr id="16" name="Straight Connector 15">
              <a:extLst>
                <a:ext uri="{FF2B5EF4-FFF2-40B4-BE49-F238E27FC236}">
                  <a16:creationId xmlns:a16="http://schemas.microsoft.com/office/drawing/2014/main" id="{51FE2592-1CBB-4E17-8BB1-5999B543FBD8}"/>
                </a:ext>
              </a:extLst>
            </p:cNvPr>
            <p:cNvCxnSpPr>
              <a:cxnSpLocks/>
              <a:stCxn id="15" idx="2"/>
              <a:endCxn id="14" idx="5"/>
            </p:cNvCxnSpPr>
            <p:nvPr/>
          </p:nvCxnSpPr>
          <p:spPr>
            <a:xfrm flipH="1" flipV="1">
              <a:off x="3506648" y="1921970"/>
              <a:ext cx="739143" cy="639642"/>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Left Brace 27">
            <a:extLst>
              <a:ext uri="{FF2B5EF4-FFF2-40B4-BE49-F238E27FC236}">
                <a16:creationId xmlns:a16="http://schemas.microsoft.com/office/drawing/2014/main" id="{02FCF465-6603-4081-A580-3C99D6B02C0B}"/>
              </a:ext>
            </a:extLst>
          </p:cNvPr>
          <p:cNvSpPr/>
          <p:nvPr/>
        </p:nvSpPr>
        <p:spPr>
          <a:xfrm rot="17908871">
            <a:off x="5818478" y="2336606"/>
            <a:ext cx="208048" cy="1294927"/>
          </a:xfrm>
          <a:prstGeom prst="leftBrace">
            <a:avLst/>
          </a:prstGeom>
          <a:ln w="38100">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F18B443C-DE31-4495-82FE-66FC3DE99C07}"/>
                  </a:ext>
                </a:extLst>
              </p:cNvPr>
              <p:cNvSpPr txBox="1"/>
              <p:nvPr/>
            </p:nvSpPr>
            <p:spPr>
              <a:xfrm>
                <a:off x="5580153" y="3057490"/>
                <a:ext cx="449546"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accent2"/>
                          </a:solidFill>
                          <a:latin typeface="Cambria Math" panose="02040503050406030204" pitchFamily="18" charset="0"/>
                        </a:rPr>
                        <m:t>𝑡</m:t>
                      </m:r>
                    </m:oMath>
                  </m:oMathPara>
                </a14:m>
                <a:endParaRPr lang="fr-FR" sz="3200" dirty="0">
                  <a:solidFill>
                    <a:schemeClr val="accent2"/>
                  </a:solidFill>
                </a:endParaRPr>
              </a:p>
            </p:txBody>
          </p:sp>
        </mc:Choice>
        <mc:Fallback xmlns="">
          <p:sp>
            <p:nvSpPr>
              <p:cNvPr id="29" name="TextBox 28">
                <a:extLst>
                  <a:ext uri="{FF2B5EF4-FFF2-40B4-BE49-F238E27FC236}">
                    <a16:creationId xmlns:a16="http://schemas.microsoft.com/office/drawing/2014/main" id="{F18B443C-DE31-4495-82FE-66FC3DE99C07}"/>
                  </a:ext>
                </a:extLst>
              </p:cNvPr>
              <p:cNvSpPr txBox="1">
                <a:spLocks noRot="1" noChangeAspect="1" noMove="1" noResize="1" noEditPoints="1" noAdjustHandles="1" noChangeArrowheads="1" noChangeShapeType="1" noTextEdit="1"/>
              </p:cNvSpPr>
              <p:nvPr/>
            </p:nvSpPr>
            <p:spPr>
              <a:xfrm>
                <a:off x="5580153" y="3057490"/>
                <a:ext cx="449546" cy="584775"/>
              </a:xfrm>
              <a:prstGeom prst="rect">
                <a:avLst/>
              </a:prstGeom>
              <a:blipFill>
                <a:blip r:embed="rId4"/>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6856862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EDFA45-B472-431B-936B-94127CE2B3E4}"/>
              </a:ext>
            </a:extLst>
          </p:cNvPr>
          <p:cNvSpPr>
            <a:spLocks noGrp="1"/>
          </p:cNvSpPr>
          <p:nvPr>
            <p:ph sz="quarter" idx="10"/>
          </p:nvPr>
        </p:nvSpPr>
        <p:spPr>
          <a:xfrm>
            <a:off x="1215908" y="1172368"/>
            <a:ext cx="3189514" cy="2798763"/>
          </a:xfrm>
        </p:spPr>
        <p:txBody>
          <a:bodyPr>
            <a:normAutofit/>
          </a:bodyPr>
          <a:lstStyle/>
          <a:p>
            <a:pPr marL="0" indent="0">
              <a:buNone/>
            </a:pPr>
            <a:r>
              <a:rPr lang="en-US" sz="2400" dirty="0">
                <a:solidFill>
                  <a:schemeClr val="tx1"/>
                </a:solidFill>
              </a:rPr>
              <a:t>Sampling distance</a:t>
            </a:r>
            <a:endParaRPr lang="fr-FR" sz="2400" dirty="0">
              <a:solidFill>
                <a:schemeClr val="tx1"/>
              </a:solidFill>
            </a:endParaRPr>
          </a:p>
        </p:txBody>
      </p:sp>
      <p:sp>
        <p:nvSpPr>
          <p:cNvPr id="2" name="Title 1">
            <a:extLst>
              <a:ext uri="{FF2B5EF4-FFF2-40B4-BE49-F238E27FC236}">
                <a16:creationId xmlns:a16="http://schemas.microsoft.com/office/drawing/2014/main" id="{817B2577-0E9E-4979-8E1C-110340AF0B4E}"/>
              </a:ext>
            </a:extLst>
          </p:cNvPr>
          <p:cNvSpPr>
            <a:spLocks noGrp="1"/>
          </p:cNvSpPr>
          <p:nvPr>
            <p:ph type="title"/>
          </p:nvPr>
        </p:nvSpPr>
        <p:spPr/>
        <p:txBody>
          <a:bodyPr/>
          <a:lstStyle/>
          <a:p>
            <a:r>
              <a:rPr lang="en-US" dirty="0"/>
              <a:t>VOLUMETRIC RENDERING</a:t>
            </a:r>
            <a:endParaRPr lang="fr-FR" dirty="0"/>
          </a:p>
        </p:txBody>
      </p:sp>
      <p:sp>
        <p:nvSpPr>
          <p:cNvPr id="5" name="Slide Number Placeholder 4">
            <a:extLst>
              <a:ext uri="{FF2B5EF4-FFF2-40B4-BE49-F238E27FC236}">
                <a16:creationId xmlns:a16="http://schemas.microsoft.com/office/drawing/2014/main" id="{C04A9DBF-AAC8-42D1-BA03-8FB8759EFA14}"/>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38</a:t>
            </a:fld>
            <a:endParaRPr lang="en-US" dirty="0"/>
          </a:p>
        </p:txBody>
      </p:sp>
      <p:sp>
        <p:nvSpPr>
          <p:cNvPr id="8" name="Rectangle: Rounded Corners 7">
            <a:extLst>
              <a:ext uri="{FF2B5EF4-FFF2-40B4-BE49-F238E27FC236}">
                <a16:creationId xmlns:a16="http://schemas.microsoft.com/office/drawing/2014/main" id="{AA842DB2-1626-4413-B755-1168E2782ADC}"/>
              </a:ext>
            </a:extLst>
          </p:cNvPr>
          <p:cNvSpPr/>
          <p:nvPr/>
        </p:nvSpPr>
        <p:spPr>
          <a:xfrm>
            <a:off x="778119" y="1730828"/>
            <a:ext cx="3748047" cy="2775857"/>
          </a:xfrm>
          <a:prstGeom prst="roundRect">
            <a:avLst/>
          </a:prstGeom>
          <a:solidFill>
            <a:srgbClr val="D2EA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9" name="Rectangle: Rounded Corners 8">
            <a:extLst>
              <a:ext uri="{FF2B5EF4-FFF2-40B4-BE49-F238E27FC236}">
                <a16:creationId xmlns:a16="http://schemas.microsoft.com/office/drawing/2014/main" id="{F6035BBD-5120-4A5E-8B5C-FB5DB9521025}"/>
              </a:ext>
            </a:extLst>
          </p:cNvPr>
          <p:cNvSpPr/>
          <p:nvPr/>
        </p:nvSpPr>
        <p:spPr>
          <a:xfrm>
            <a:off x="4848047" y="1730828"/>
            <a:ext cx="3748047" cy="2818793"/>
          </a:xfrm>
          <a:prstGeom prst="roundRect">
            <a:avLst/>
          </a:prstGeom>
          <a:solidFill>
            <a:srgbClr val="D2EA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10" name="Content Placeholder 2">
            <a:extLst>
              <a:ext uri="{FF2B5EF4-FFF2-40B4-BE49-F238E27FC236}">
                <a16:creationId xmlns:a16="http://schemas.microsoft.com/office/drawing/2014/main" id="{F34ACFAB-A215-4C85-A6FD-A0F7A8202E8F}"/>
              </a:ext>
            </a:extLst>
          </p:cNvPr>
          <p:cNvSpPr txBox="1">
            <a:spLocks/>
          </p:cNvSpPr>
          <p:nvPr/>
        </p:nvSpPr>
        <p:spPr>
          <a:xfrm>
            <a:off x="925286" y="1933665"/>
            <a:ext cx="3359391" cy="2448199"/>
          </a:xfrm>
          <a:prstGeom prst="rect">
            <a:avLst/>
          </a:prstGeom>
        </p:spPr>
        <p:txBody>
          <a:bodyPr vert="horz" lIns="68580" tIns="34290" rIns="68580" bIns="34290" rtlCol="0">
            <a:normAutofit fontScale="92500"/>
          </a:bodyPr>
          <a:lst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mn-lt"/>
                <a:ea typeface="+mn-ea"/>
                <a:cs typeface="+mn-cs"/>
              </a:defRPr>
            </a:lvl1pPr>
            <a:lvl2pPr marL="460375" indent="-230188" algn="l" defTabSz="914400" rtl="0" eaLnBrk="1" latinLnBrk="0" hangingPunct="1">
              <a:lnSpc>
                <a:spcPct val="100000"/>
              </a:lnSpc>
              <a:spcBef>
                <a:spcPts val="500"/>
              </a:spcBef>
              <a:spcAft>
                <a:spcPts val="600"/>
              </a:spcAft>
              <a:buFont typeface=".AppleSystemUIFont" charset="-120"/>
              <a:buChar char="–"/>
              <a:tabLst/>
              <a:defRPr sz="1400" kern="1200">
                <a:solidFill>
                  <a:schemeClr val="tx1"/>
                </a:solidFill>
                <a:latin typeface="+mn-lt"/>
                <a:ea typeface="+mn-ea"/>
                <a:cs typeface="+mn-cs"/>
              </a:defRPr>
            </a:lvl2pPr>
            <a:lvl3pPr marL="690563" indent="-230188" algn="l" defTabSz="914400" rtl="0" eaLnBrk="1" latinLnBrk="0" hangingPunct="1">
              <a:lnSpc>
                <a:spcPct val="100000"/>
              </a:lnSpc>
              <a:spcBef>
                <a:spcPts val="50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920750" indent="-230188" algn="l" defTabSz="914400" rtl="0" eaLnBrk="1" latinLnBrk="0" hangingPunct="1">
              <a:lnSpc>
                <a:spcPct val="100000"/>
              </a:lnSpc>
              <a:spcBef>
                <a:spcPts val="500"/>
              </a:spcBef>
              <a:spcAft>
                <a:spcPts val="600"/>
              </a:spcAft>
              <a:buFont typeface=".AppleSystemUIFont" charset="-120"/>
              <a:buChar char="–"/>
              <a:tabLst/>
              <a:defRPr sz="1200" kern="1200">
                <a:solidFill>
                  <a:schemeClr val="tx1"/>
                </a:solidFill>
                <a:latin typeface="+mn-lt"/>
                <a:ea typeface="+mn-ea"/>
                <a:cs typeface="+mn-cs"/>
              </a:defRPr>
            </a:lvl4pPr>
            <a:lvl5pPr marL="1150938" indent="-230188" algn="l" defTabSz="914400" rtl="0" eaLnBrk="1" latinLnBrk="0" hangingPunct="1">
              <a:lnSpc>
                <a:spcPct val="100000"/>
              </a:lnSpc>
              <a:spcBef>
                <a:spcPts val="500"/>
              </a:spcBef>
              <a:spcAft>
                <a:spcPts val="600"/>
              </a:spcAft>
              <a:buFont typeface="Arial" panose="020B060402020202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t>Volumetric Path Tracing</a:t>
            </a:r>
          </a:p>
          <a:p>
            <a:r>
              <a:rPr lang="en-US" sz="2100" dirty="0"/>
              <a:t>Volumetric Bidirectional Path Tracing </a:t>
            </a:r>
            <a:br>
              <a:rPr lang="en-US" sz="2100" dirty="0"/>
            </a:br>
            <a:r>
              <a:rPr lang="en-US" sz="2100" dirty="0"/>
              <a:t>[</a:t>
            </a:r>
            <a:r>
              <a:rPr lang="en-US" sz="2100" dirty="0" err="1"/>
              <a:t>Lafortune</a:t>
            </a:r>
            <a:r>
              <a:rPr lang="en-US" sz="2100" dirty="0"/>
              <a:t> et al. 1996]</a:t>
            </a:r>
          </a:p>
          <a:p>
            <a:r>
              <a:rPr lang="en-US" sz="2100" dirty="0"/>
              <a:t>Volumetric Photon Mapping </a:t>
            </a:r>
            <a:br>
              <a:rPr lang="en-US" sz="2100" dirty="0"/>
            </a:br>
            <a:r>
              <a:rPr lang="en-US" sz="2100" dirty="0"/>
              <a:t>[Jensen et al. 1998]</a:t>
            </a:r>
          </a:p>
          <a:p>
            <a:endParaRPr lang="en-US" sz="2100" dirty="0"/>
          </a:p>
          <a:p>
            <a:endParaRPr lang="fr-FR" sz="2100" dirty="0"/>
          </a:p>
        </p:txBody>
      </p:sp>
      <p:sp>
        <p:nvSpPr>
          <p:cNvPr id="11" name="Content Placeholder 2">
            <a:extLst>
              <a:ext uri="{FF2B5EF4-FFF2-40B4-BE49-F238E27FC236}">
                <a16:creationId xmlns:a16="http://schemas.microsoft.com/office/drawing/2014/main" id="{8959E546-B081-48B2-B881-839185100739}"/>
              </a:ext>
            </a:extLst>
          </p:cNvPr>
          <p:cNvSpPr txBox="1">
            <a:spLocks/>
          </p:cNvSpPr>
          <p:nvPr/>
        </p:nvSpPr>
        <p:spPr>
          <a:xfrm>
            <a:off x="5100813" y="1308874"/>
            <a:ext cx="3265069" cy="408623"/>
          </a:xfrm>
          <a:prstGeom prst="rect">
            <a:avLst/>
          </a:prstGeom>
        </p:spPr>
        <p:txBody>
          <a:bodyPr vert="horz" lIns="68580" tIns="34290" rIns="68580" bIns="34290" rtlCol="0">
            <a:normAutofit lnSpcReduction="10000"/>
          </a:bodyPr>
          <a:lst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mn-lt"/>
                <a:ea typeface="+mn-ea"/>
                <a:cs typeface="+mn-cs"/>
              </a:defRPr>
            </a:lvl1pPr>
            <a:lvl2pPr marL="460375" indent="-230188" algn="l" defTabSz="914400" rtl="0" eaLnBrk="1" latinLnBrk="0" hangingPunct="1">
              <a:lnSpc>
                <a:spcPct val="100000"/>
              </a:lnSpc>
              <a:spcBef>
                <a:spcPts val="500"/>
              </a:spcBef>
              <a:spcAft>
                <a:spcPts val="600"/>
              </a:spcAft>
              <a:buFont typeface=".AppleSystemUIFont" charset="-120"/>
              <a:buChar char="–"/>
              <a:tabLst/>
              <a:defRPr sz="1400" kern="1200">
                <a:solidFill>
                  <a:schemeClr val="tx1"/>
                </a:solidFill>
                <a:latin typeface="+mn-lt"/>
                <a:ea typeface="+mn-ea"/>
                <a:cs typeface="+mn-cs"/>
              </a:defRPr>
            </a:lvl2pPr>
            <a:lvl3pPr marL="690563" indent="-230188" algn="l" defTabSz="914400" rtl="0" eaLnBrk="1" latinLnBrk="0" hangingPunct="1">
              <a:lnSpc>
                <a:spcPct val="100000"/>
              </a:lnSpc>
              <a:spcBef>
                <a:spcPts val="50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920750" indent="-230188" algn="l" defTabSz="914400" rtl="0" eaLnBrk="1" latinLnBrk="0" hangingPunct="1">
              <a:lnSpc>
                <a:spcPct val="100000"/>
              </a:lnSpc>
              <a:spcBef>
                <a:spcPts val="500"/>
              </a:spcBef>
              <a:spcAft>
                <a:spcPts val="600"/>
              </a:spcAft>
              <a:buFont typeface=".AppleSystemUIFont" charset="-120"/>
              <a:buChar char="–"/>
              <a:tabLst/>
              <a:defRPr sz="1200" kern="1200">
                <a:solidFill>
                  <a:schemeClr val="tx1"/>
                </a:solidFill>
                <a:latin typeface="+mn-lt"/>
                <a:ea typeface="+mn-ea"/>
                <a:cs typeface="+mn-cs"/>
              </a:defRPr>
            </a:lvl4pPr>
            <a:lvl5pPr marL="1150938" indent="-230188" algn="l" defTabSz="914400" rtl="0" eaLnBrk="1" latinLnBrk="0" hangingPunct="1">
              <a:lnSpc>
                <a:spcPct val="100000"/>
              </a:lnSpc>
              <a:spcBef>
                <a:spcPts val="500"/>
              </a:spcBef>
              <a:spcAft>
                <a:spcPts val="600"/>
              </a:spcAft>
              <a:buFont typeface="Arial" panose="020B060402020202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Specialized techniques</a:t>
            </a:r>
            <a:endParaRPr lang="fr-FR" sz="2400" dirty="0"/>
          </a:p>
        </p:txBody>
      </p:sp>
      <p:sp>
        <p:nvSpPr>
          <p:cNvPr id="12" name="Content Placeholder 2">
            <a:extLst>
              <a:ext uri="{FF2B5EF4-FFF2-40B4-BE49-F238E27FC236}">
                <a16:creationId xmlns:a16="http://schemas.microsoft.com/office/drawing/2014/main" id="{A98A1A82-3642-44DE-ACD0-C54F0A8CCA07}"/>
              </a:ext>
            </a:extLst>
          </p:cNvPr>
          <p:cNvSpPr txBox="1">
            <a:spLocks/>
          </p:cNvSpPr>
          <p:nvPr/>
        </p:nvSpPr>
        <p:spPr>
          <a:xfrm>
            <a:off x="5001986" y="1933664"/>
            <a:ext cx="3450771" cy="2448200"/>
          </a:xfrm>
          <a:prstGeom prst="rect">
            <a:avLst/>
          </a:prstGeom>
        </p:spPr>
        <p:txBody>
          <a:bodyPr vert="horz" lIns="68580" tIns="34290" rIns="68580" bIns="34290" rtlCol="0">
            <a:noAutofit/>
          </a:bodyPr>
          <a:lst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mn-lt"/>
                <a:ea typeface="+mn-ea"/>
                <a:cs typeface="+mn-cs"/>
              </a:defRPr>
            </a:lvl1pPr>
            <a:lvl2pPr marL="460375" indent="-230188" algn="l" defTabSz="914400" rtl="0" eaLnBrk="1" latinLnBrk="0" hangingPunct="1">
              <a:lnSpc>
                <a:spcPct val="100000"/>
              </a:lnSpc>
              <a:spcBef>
                <a:spcPts val="500"/>
              </a:spcBef>
              <a:spcAft>
                <a:spcPts val="600"/>
              </a:spcAft>
              <a:buFont typeface=".AppleSystemUIFont" charset="-120"/>
              <a:buChar char="–"/>
              <a:tabLst/>
              <a:defRPr sz="1400" kern="1200">
                <a:solidFill>
                  <a:schemeClr val="tx1"/>
                </a:solidFill>
                <a:latin typeface="+mn-lt"/>
                <a:ea typeface="+mn-ea"/>
                <a:cs typeface="+mn-cs"/>
              </a:defRPr>
            </a:lvl2pPr>
            <a:lvl3pPr marL="690563" indent="-230188" algn="l" defTabSz="914400" rtl="0" eaLnBrk="1" latinLnBrk="0" hangingPunct="1">
              <a:lnSpc>
                <a:spcPct val="100000"/>
              </a:lnSpc>
              <a:spcBef>
                <a:spcPts val="50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920750" indent="-230188" algn="l" defTabSz="914400" rtl="0" eaLnBrk="1" latinLnBrk="0" hangingPunct="1">
              <a:lnSpc>
                <a:spcPct val="100000"/>
              </a:lnSpc>
              <a:spcBef>
                <a:spcPts val="500"/>
              </a:spcBef>
              <a:spcAft>
                <a:spcPts val="600"/>
              </a:spcAft>
              <a:buFont typeface=".AppleSystemUIFont" charset="-120"/>
              <a:buChar char="–"/>
              <a:tabLst/>
              <a:defRPr sz="1200" kern="1200">
                <a:solidFill>
                  <a:schemeClr val="tx1"/>
                </a:solidFill>
                <a:latin typeface="+mn-lt"/>
                <a:ea typeface="+mn-ea"/>
                <a:cs typeface="+mn-cs"/>
              </a:defRPr>
            </a:lvl4pPr>
            <a:lvl5pPr marL="1150938" indent="-230188" algn="l" defTabSz="914400" rtl="0" eaLnBrk="1" latinLnBrk="0" hangingPunct="1">
              <a:lnSpc>
                <a:spcPct val="100000"/>
              </a:lnSpc>
              <a:spcBef>
                <a:spcPts val="500"/>
              </a:spcBef>
              <a:spcAft>
                <a:spcPts val="600"/>
              </a:spcAft>
              <a:buFont typeface="Arial" panose="020B060402020202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t>Beam Radiance Estimate [Jarosz et al. 2008]</a:t>
            </a:r>
          </a:p>
          <a:p>
            <a:r>
              <a:rPr lang="en-US" sz="2100" dirty="0"/>
              <a:t>Photon Beams </a:t>
            </a:r>
            <a:br>
              <a:rPr lang="en-US" sz="2100" dirty="0"/>
            </a:br>
            <a:r>
              <a:rPr lang="en-US" sz="2100" dirty="0"/>
              <a:t>[Jarosz et al. 2011]</a:t>
            </a:r>
          </a:p>
          <a:p>
            <a:r>
              <a:rPr lang="en-US" sz="2100" dirty="0"/>
              <a:t>Photon Planes &amp; Volumes [</a:t>
            </a:r>
            <a:r>
              <a:rPr lang="en-US" sz="2100" dirty="0" err="1"/>
              <a:t>Bitterli</a:t>
            </a:r>
            <a:r>
              <a:rPr lang="en-US" sz="2100" dirty="0"/>
              <a:t> et al. 2017]</a:t>
            </a:r>
          </a:p>
          <a:p>
            <a:endParaRPr lang="fr-FR" sz="2100" dirty="0"/>
          </a:p>
        </p:txBody>
      </p:sp>
    </p:spTree>
    <p:custDataLst>
      <p:tags r:id="rId1"/>
    </p:custDataLst>
    <p:extLst>
      <p:ext uri="{BB962C8B-B14F-4D97-AF65-F5344CB8AC3E}">
        <p14:creationId xmlns:p14="http://schemas.microsoft.com/office/powerpoint/2010/main" val="3666157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40C1BA0-1EC4-4A8D-A3E3-7E3078493F33}"/>
              </a:ext>
            </a:extLst>
          </p:cNvPr>
          <p:cNvGrpSpPr/>
          <p:nvPr/>
        </p:nvGrpSpPr>
        <p:grpSpPr>
          <a:xfrm>
            <a:off x="0" y="-767417"/>
            <a:ext cx="9144000" cy="590550"/>
            <a:chOff x="0" y="-590550"/>
            <a:chExt cx="10039350" cy="590550"/>
          </a:xfrm>
        </p:grpSpPr>
        <p:sp>
          <p:nvSpPr>
            <p:cNvPr id="5" name="Rectangle 4">
              <a:extLst>
                <a:ext uri="{FF2B5EF4-FFF2-40B4-BE49-F238E27FC236}">
                  <a16:creationId xmlns:a16="http://schemas.microsoft.com/office/drawing/2014/main" id="{1D55C761-3DAE-4156-9795-0EB02FC1D2B5}"/>
                </a:ext>
              </a:extLst>
            </p:cNvPr>
            <p:cNvSpPr/>
            <p:nvPr/>
          </p:nvSpPr>
          <p:spPr>
            <a:xfrm>
              <a:off x="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EFD6811C-6C45-495A-81A4-A43A2808556C}"/>
                </a:ext>
              </a:extLst>
            </p:cNvPr>
            <p:cNvSpPr/>
            <p:nvPr/>
          </p:nvSpPr>
          <p:spPr>
            <a:xfrm>
              <a:off x="334645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3F75D17-3ABC-4177-B4D2-9CEFEA193E55}"/>
                </a:ext>
              </a:extLst>
            </p:cNvPr>
            <p:cNvSpPr/>
            <p:nvPr/>
          </p:nvSpPr>
          <p:spPr>
            <a:xfrm>
              <a:off x="669290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9" name="Picture 8" descr="A blurry image of a building&#10;&#10;Description generated with high confidence">
            <a:extLst>
              <a:ext uri="{FF2B5EF4-FFF2-40B4-BE49-F238E27FC236}">
                <a16:creationId xmlns:a16="http://schemas.microsoft.com/office/drawing/2014/main" id="{725C52EB-EEAC-4A85-85DA-745B3315F4B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b="10556"/>
          <a:stretch/>
        </p:blipFill>
        <p:spPr>
          <a:xfrm>
            <a:off x="0" y="0"/>
            <a:ext cx="9144000" cy="5257800"/>
          </a:xfrm>
          <a:prstGeom prst="rect">
            <a:avLst/>
          </a:prstGeom>
        </p:spPr>
      </p:pic>
      <p:pic>
        <p:nvPicPr>
          <p:cNvPr id="11" name="Picture 10" descr="A living area with a building in a dark room&#10;&#10;Description generated with high confidence">
            <a:extLst>
              <a:ext uri="{FF2B5EF4-FFF2-40B4-BE49-F238E27FC236}">
                <a16:creationId xmlns:a16="http://schemas.microsoft.com/office/drawing/2014/main" id="{3E5E7F3B-C5A9-4E07-B537-1DB34A0C506C}"/>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20000"/>
                    </a14:imgEffect>
                  </a14:imgLayer>
                </a14:imgProps>
              </a:ext>
            </a:extLst>
          </a:blip>
          <a:srcRect l="33333" b="10556"/>
          <a:stretch/>
        </p:blipFill>
        <p:spPr>
          <a:xfrm>
            <a:off x="3048000" y="0"/>
            <a:ext cx="6096000" cy="5257800"/>
          </a:xfrm>
          <a:prstGeom prst="rect">
            <a:avLst/>
          </a:prstGeom>
        </p:spPr>
      </p:pic>
      <p:pic>
        <p:nvPicPr>
          <p:cNvPr id="15" name="Picture 14" descr="A picture containing wall, indoor, floor, object&#10;&#10;Description generated with high confidence">
            <a:extLst>
              <a:ext uri="{FF2B5EF4-FFF2-40B4-BE49-F238E27FC236}">
                <a16:creationId xmlns:a16="http://schemas.microsoft.com/office/drawing/2014/main" id="{AB1638EB-A9AA-461A-ACD9-C2312C6AFEB1}"/>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contrast="20000"/>
                    </a14:imgEffect>
                  </a14:imgLayer>
                </a14:imgProps>
              </a:ext>
            </a:extLst>
          </a:blip>
          <a:srcRect l="66667" b="10556"/>
          <a:stretch/>
        </p:blipFill>
        <p:spPr>
          <a:xfrm>
            <a:off x="6095999" y="0"/>
            <a:ext cx="3048001" cy="5257800"/>
          </a:xfrm>
          <a:prstGeom prst="rect">
            <a:avLst/>
          </a:prstGeom>
        </p:spPr>
      </p:pic>
      <p:cxnSp>
        <p:nvCxnSpPr>
          <p:cNvPr id="16" name="Straight Connector 15">
            <a:extLst>
              <a:ext uri="{FF2B5EF4-FFF2-40B4-BE49-F238E27FC236}">
                <a16:creationId xmlns:a16="http://schemas.microsoft.com/office/drawing/2014/main" id="{4A8F14F0-B16F-4404-ACE5-DCC7BB1EBB8D}"/>
              </a:ext>
            </a:extLst>
          </p:cNvPr>
          <p:cNvCxnSpPr/>
          <p:nvPr/>
        </p:nvCxnSpPr>
        <p:spPr>
          <a:xfrm>
            <a:off x="3048000" y="0"/>
            <a:ext cx="0" cy="52578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A3E7063-5E80-4A8F-9E8D-982144188DDA}"/>
              </a:ext>
            </a:extLst>
          </p:cNvPr>
          <p:cNvCxnSpPr/>
          <p:nvPr/>
        </p:nvCxnSpPr>
        <p:spPr>
          <a:xfrm>
            <a:off x="6096000" y="0"/>
            <a:ext cx="0" cy="52578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C062CC8-64AD-42F3-8A22-120A9D308C17}"/>
              </a:ext>
            </a:extLst>
          </p:cNvPr>
          <p:cNvSpPr txBox="1"/>
          <p:nvPr/>
        </p:nvSpPr>
        <p:spPr>
          <a:xfrm>
            <a:off x="132501" y="4307980"/>
            <a:ext cx="2871333" cy="738664"/>
          </a:xfrm>
          <a:prstGeom prst="rect">
            <a:avLst/>
          </a:prstGeom>
          <a:noFill/>
        </p:spPr>
        <p:txBody>
          <a:bodyPr wrap="square" rtlCol="0">
            <a:spAutoFit/>
          </a:bodyPr>
          <a:lstStyle/>
          <a:p>
            <a:pPr algn="ct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Volumetric Photon Mapping</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19" name="TextBox 18">
            <a:extLst>
              <a:ext uri="{FF2B5EF4-FFF2-40B4-BE49-F238E27FC236}">
                <a16:creationId xmlns:a16="http://schemas.microsoft.com/office/drawing/2014/main" id="{BC1BB4D1-BE1D-4C1B-A6E1-0EA46C8D3635}"/>
              </a:ext>
            </a:extLst>
          </p:cNvPr>
          <p:cNvSpPr txBox="1"/>
          <p:nvPr/>
        </p:nvSpPr>
        <p:spPr>
          <a:xfrm>
            <a:off x="3180499" y="4307980"/>
            <a:ext cx="2871333" cy="738664"/>
          </a:xfrm>
          <a:prstGeom prst="rect">
            <a:avLst/>
          </a:prstGeom>
          <a:noFill/>
        </p:spPr>
        <p:txBody>
          <a:bodyPr wrap="square" rtlCol="0">
            <a:spAutoFit/>
          </a:bodyPr>
          <a:lstStyle/>
          <a:p>
            <a:pPr algn="ct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Beam Radiance Estimate</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0" name="TextBox 19">
            <a:extLst>
              <a:ext uri="{FF2B5EF4-FFF2-40B4-BE49-F238E27FC236}">
                <a16:creationId xmlns:a16="http://schemas.microsoft.com/office/drawing/2014/main" id="{6F71C203-4E4D-49A8-941A-9B665AA62887}"/>
              </a:ext>
            </a:extLst>
          </p:cNvPr>
          <p:cNvSpPr txBox="1"/>
          <p:nvPr/>
        </p:nvSpPr>
        <p:spPr>
          <a:xfrm>
            <a:off x="6184333" y="4544554"/>
            <a:ext cx="2871333" cy="415498"/>
          </a:xfrm>
          <a:prstGeom prst="rect">
            <a:avLst/>
          </a:prstGeom>
          <a:noFill/>
        </p:spPr>
        <p:txBody>
          <a:bodyPr wrap="square" rtlCol="0">
            <a:spAutoFit/>
          </a:bodyPr>
          <a:lstStyle/>
          <a:p>
            <a:pPr algn="ct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Photon Beams</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2" name="TextBox 21">
            <a:extLst>
              <a:ext uri="{FF2B5EF4-FFF2-40B4-BE49-F238E27FC236}">
                <a16:creationId xmlns:a16="http://schemas.microsoft.com/office/drawing/2014/main" id="{41C7B8D5-1C6A-4ADC-8988-3EFAB310D95E}"/>
              </a:ext>
            </a:extLst>
          </p:cNvPr>
          <p:cNvSpPr txBox="1"/>
          <p:nvPr/>
        </p:nvSpPr>
        <p:spPr>
          <a:xfrm>
            <a:off x="7545645" y="107334"/>
            <a:ext cx="1447256" cy="461665"/>
          </a:xfrm>
          <a:prstGeom prst="rect">
            <a:avLst/>
          </a:prstGeom>
          <a:noFill/>
        </p:spPr>
        <p:txBody>
          <a:bodyPr wrap="none" rtlCol="0">
            <a:spAutoFit/>
          </a:bodyPr>
          <a:lstStyle/>
          <a:p>
            <a:pPr algn="ctr"/>
            <a:r>
              <a:rPr lang="en-US" sz="2400" b="1" dirty="0">
                <a:ln w="10160">
                  <a:solidFill>
                    <a:schemeClr val="tx1"/>
                  </a:solidFill>
                  <a:prstDash val="solid"/>
                </a:ln>
                <a:solidFill>
                  <a:srgbClr val="FFFFFF"/>
                </a:solidFill>
                <a:effectLst>
                  <a:outerShdw blurRad="38100" dist="22860" dir="5400000" algn="tl" rotWithShape="0">
                    <a:srgbClr val="000000">
                      <a:alpha val="30000"/>
                    </a:srgbClr>
                  </a:outerShdw>
                </a:effectLst>
              </a:rPr>
              <a:t>5 minutes</a:t>
            </a:r>
            <a:endParaRPr lang="fr-FR" sz="24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1341692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9BDB187B-71CC-4839-B1BC-C95B71CF0E29}"/>
              </a:ext>
            </a:extLst>
          </p:cNvPr>
          <p:cNvSpPr/>
          <p:nvPr/>
        </p:nvSpPr>
        <p:spPr>
          <a:xfrm>
            <a:off x="334634" y="3139838"/>
            <a:ext cx="2948673" cy="1494834"/>
          </a:xfrm>
          <a:prstGeom prst="roundRect">
            <a:avLst/>
          </a:prstGeom>
          <a:solidFill>
            <a:srgbClr val="D2EA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4" name="Rectangle: Rounded Corners 13">
            <a:extLst>
              <a:ext uri="{FF2B5EF4-FFF2-40B4-BE49-F238E27FC236}">
                <a16:creationId xmlns:a16="http://schemas.microsoft.com/office/drawing/2014/main" id="{AFB04A07-DCAD-4D9C-B7C4-0A82EC864747}"/>
              </a:ext>
            </a:extLst>
          </p:cNvPr>
          <p:cNvSpPr/>
          <p:nvPr/>
        </p:nvSpPr>
        <p:spPr>
          <a:xfrm>
            <a:off x="334634" y="1803013"/>
            <a:ext cx="2948673" cy="1235741"/>
          </a:xfrm>
          <a:prstGeom prst="roundRect">
            <a:avLst/>
          </a:prstGeom>
          <a:solidFill>
            <a:srgbClr val="D2EA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 name="Title 1">
            <a:extLst>
              <a:ext uri="{FF2B5EF4-FFF2-40B4-BE49-F238E27FC236}">
                <a16:creationId xmlns:a16="http://schemas.microsoft.com/office/drawing/2014/main" id="{951E080F-6F86-4AAF-92C9-EADF6693C2B5}"/>
              </a:ext>
            </a:extLst>
          </p:cNvPr>
          <p:cNvSpPr>
            <a:spLocks noGrp="1"/>
          </p:cNvSpPr>
          <p:nvPr>
            <p:ph type="title"/>
          </p:nvPr>
        </p:nvSpPr>
        <p:spPr/>
        <p:txBody>
          <a:bodyPr/>
          <a:lstStyle/>
          <a:p>
            <a:r>
              <a:rPr lang="en-US" dirty="0"/>
              <a:t>Volume rendering</a:t>
            </a:r>
            <a:endParaRPr lang="fr-FR" dirty="0"/>
          </a:p>
        </p:txBody>
      </p:sp>
      <p:sp>
        <p:nvSpPr>
          <p:cNvPr id="5" name="Slide Number Placeholder 4">
            <a:extLst>
              <a:ext uri="{FF2B5EF4-FFF2-40B4-BE49-F238E27FC236}">
                <a16:creationId xmlns:a16="http://schemas.microsoft.com/office/drawing/2014/main" id="{FBFCFB6C-1CEB-44EA-8446-7A3D96B585A1}"/>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40</a:t>
            </a:fld>
            <a:endParaRPr lang="en-US"/>
          </a:p>
        </p:txBody>
      </p:sp>
      <p:sp>
        <p:nvSpPr>
          <p:cNvPr id="9" name="Content Placeholder 2">
            <a:extLst>
              <a:ext uri="{FF2B5EF4-FFF2-40B4-BE49-F238E27FC236}">
                <a16:creationId xmlns:a16="http://schemas.microsoft.com/office/drawing/2014/main" id="{A2E13E8B-A914-49EC-8588-96CAFD81C38C}"/>
              </a:ext>
            </a:extLst>
          </p:cNvPr>
          <p:cNvSpPr txBox="1">
            <a:spLocks/>
          </p:cNvSpPr>
          <p:nvPr/>
        </p:nvSpPr>
        <p:spPr>
          <a:xfrm>
            <a:off x="413574" y="1859938"/>
            <a:ext cx="2869733" cy="1178816"/>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dirty="0"/>
              <a:t>Volumetric</a:t>
            </a:r>
            <a:br>
              <a:rPr lang="en-US" dirty="0"/>
            </a:br>
            <a:r>
              <a:rPr lang="en-US" dirty="0"/>
              <a:t> </a:t>
            </a:r>
            <a:br>
              <a:rPr lang="en-US" dirty="0"/>
            </a:br>
            <a:r>
              <a:rPr lang="en-US" dirty="0"/>
              <a:t>PT, BDPT, PM</a:t>
            </a:r>
          </a:p>
        </p:txBody>
      </p:sp>
      <p:sp>
        <p:nvSpPr>
          <p:cNvPr id="13" name="Content Placeholder 2">
            <a:extLst>
              <a:ext uri="{FF2B5EF4-FFF2-40B4-BE49-F238E27FC236}">
                <a16:creationId xmlns:a16="http://schemas.microsoft.com/office/drawing/2014/main" id="{C818B179-9E5D-41EA-9B7F-1944E6E3F9B6}"/>
              </a:ext>
            </a:extLst>
          </p:cNvPr>
          <p:cNvSpPr txBox="1">
            <a:spLocks/>
          </p:cNvSpPr>
          <p:nvPr/>
        </p:nvSpPr>
        <p:spPr>
          <a:xfrm>
            <a:off x="308684" y="3251010"/>
            <a:ext cx="3000574" cy="1324478"/>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SG" dirty="0"/>
              <a:t>Specialized techniques</a:t>
            </a:r>
            <a:br>
              <a:rPr lang="en-SG" dirty="0"/>
            </a:br>
            <a:br>
              <a:rPr lang="en-SG" dirty="0"/>
            </a:br>
            <a:r>
              <a:rPr lang="en-SG" dirty="0"/>
              <a:t>BRE, Photon Beams, …</a:t>
            </a:r>
            <a:endParaRPr lang="en-US" dirty="0"/>
          </a:p>
        </p:txBody>
      </p:sp>
      <p:sp>
        <p:nvSpPr>
          <p:cNvPr id="18" name="Content Placeholder 2">
            <a:extLst>
              <a:ext uri="{FF2B5EF4-FFF2-40B4-BE49-F238E27FC236}">
                <a16:creationId xmlns:a16="http://schemas.microsoft.com/office/drawing/2014/main" id="{82F6A260-49B8-4B8A-AD6D-A4043161B838}"/>
              </a:ext>
            </a:extLst>
          </p:cNvPr>
          <p:cNvSpPr txBox="1">
            <a:spLocks/>
          </p:cNvSpPr>
          <p:nvPr/>
        </p:nvSpPr>
        <p:spPr>
          <a:xfrm>
            <a:off x="3360222" y="1033530"/>
            <a:ext cx="2494312" cy="668399"/>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dirty="0"/>
              <a:t>Gradient-domain Rendering</a:t>
            </a:r>
          </a:p>
        </p:txBody>
      </p:sp>
      <p:sp>
        <p:nvSpPr>
          <p:cNvPr id="19" name="Content Placeholder 2">
            <a:extLst>
              <a:ext uri="{FF2B5EF4-FFF2-40B4-BE49-F238E27FC236}">
                <a16:creationId xmlns:a16="http://schemas.microsoft.com/office/drawing/2014/main" id="{C97EBC9C-B5E5-4C80-92FC-A80E9B6630E5}"/>
              </a:ext>
            </a:extLst>
          </p:cNvPr>
          <p:cNvSpPr txBox="1">
            <a:spLocks/>
          </p:cNvSpPr>
          <p:nvPr/>
        </p:nvSpPr>
        <p:spPr>
          <a:xfrm>
            <a:off x="6284623" y="1088572"/>
            <a:ext cx="2348561" cy="703913"/>
          </a:xfrm>
          <a:prstGeom prst="rect">
            <a:avLst/>
          </a:prstGeom>
        </p:spPr>
        <p:txBody>
          <a:bodyPr vert="horz" lIns="68580" tIns="34290" rIns="68580" bIns="34290" rtlCol="0" anchor="ctr">
            <a:normAutofit/>
          </a:bodyPr>
          <a:lst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mn-lt"/>
                <a:ea typeface="+mn-ea"/>
                <a:cs typeface="+mn-cs"/>
              </a:defRPr>
            </a:lvl1pPr>
            <a:lvl2pPr marL="460375" indent="-230188" algn="l" defTabSz="914400" rtl="0" eaLnBrk="1" latinLnBrk="0" hangingPunct="1">
              <a:lnSpc>
                <a:spcPct val="100000"/>
              </a:lnSpc>
              <a:spcBef>
                <a:spcPts val="500"/>
              </a:spcBef>
              <a:spcAft>
                <a:spcPts val="600"/>
              </a:spcAft>
              <a:buFont typeface=".AppleSystemUIFont" charset="-120"/>
              <a:buChar char="–"/>
              <a:tabLst/>
              <a:defRPr sz="1400" kern="1200">
                <a:solidFill>
                  <a:schemeClr val="tx1"/>
                </a:solidFill>
                <a:latin typeface="+mn-lt"/>
                <a:ea typeface="+mn-ea"/>
                <a:cs typeface="+mn-cs"/>
              </a:defRPr>
            </a:lvl2pPr>
            <a:lvl3pPr marL="690563" indent="-230188" algn="l" defTabSz="914400" rtl="0" eaLnBrk="1" latinLnBrk="0" hangingPunct="1">
              <a:lnSpc>
                <a:spcPct val="100000"/>
              </a:lnSpc>
              <a:spcBef>
                <a:spcPts val="50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920750" indent="-230188" algn="l" defTabSz="914400" rtl="0" eaLnBrk="1" latinLnBrk="0" hangingPunct="1">
              <a:lnSpc>
                <a:spcPct val="100000"/>
              </a:lnSpc>
              <a:spcBef>
                <a:spcPts val="500"/>
              </a:spcBef>
              <a:spcAft>
                <a:spcPts val="600"/>
              </a:spcAft>
              <a:buFont typeface=".AppleSystemUIFont" charset="-120"/>
              <a:buChar char="–"/>
              <a:tabLst/>
              <a:defRPr sz="1200" kern="1200">
                <a:solidFill>
                  <a:schemeClr val="tx1"/>
                </a:solidFill>
                <a:latin typeface="+mn-lt"/>
                <a:ea typeface="+mn-ea"/>
                <a:cs typeface="+mn-cs"/>
              </a:defRPr>
            </a:lvl4pPr>
            <a:lvl5pPr marL="1150938" indent="-230188" algn="l" defTabSz="914400" rtl="0" eaLnBrk="1" latinLnBrk="0" hangingPunct="1">
              <a:lnSpc>
                <a:spcPct val="100000"/>
              </a:lnSpc>
              <a:spcBef>
                <a:spcPts val="500"/>
              </a:spcBef>
              <a:spcAft>
                <a:spcPts val="600"/>
              </a:spcAft>
              <a:buFont typeface="Arial" panose="020B060402020202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100" dirty="0"/>
              <a:t>Shift Mapping</a:t>
            </a:r>
          </a:p>
        </p:txBody>
      </p:sp>
      <p:cxnSp>
        <p:nvCxnSpPr>
          <p:cNvPr id="20" name="Straight Connector 19">
            <a:extLst>
              <a:ext uri="{FF2B5EF4-FFF2-40B4-BE49-F238E27FC236}">
                <a16:creationId xmlns:a16="http://schemas.microsoft.com/office/drawing/2014/main" id="{B3F45AEB-C3F5-4F21-8CEE-63AFB5F099E8}"/>
              </a:ext>
            </a:extLst>
          </p:cNvPr>
          <p:cNvCxnSpPr/>
          <p:nvPr/>
        </p:nvCxnSpPr>
        <p:spPr>
          <a:xfrm>
            <a:off x="206454" y="1701929"/>
            <a:ext cx="8801846"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8B755A10-255E-4AE6-9AF9-7109E00184A7}"/>
              </a:ext>
            </a:extLst>
          </p:cNvPr>
          <p:cNvSpPr/>
          <p:nvPr/>
        </p:nvSpPr>
        <p:spPr>
          <a:xfrm>
            <a:off x="3404090" y="1756626"/>
            <a:ext cx="2948673" cy="2878044"/>
          </a:xfrm>
          <a:prstGeom prst="roundRect">
            <a:avLst/>
          </a:prstGeom>
          <a:solidFill>
            <a:srgbClr val="D2EAFF"/>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rPr>
              <a:t>Volumetric</a:t>
            </a:r>
            <a:br>
              <a:rPr lang="en-US" sz="2100" dirty="0">
                <a:solidFill>
                  <a:schemeClr val="tx1"/>
                </a:solidFill>
              </a:rPr>
            </a:br>
            <a:br>
              <a:rPr lang="en-US" sz="2100" dirty="0">
                <a:solidFill>
                  <a:schemeClr val="tx1"/>
                </a:solidFill>
              </a:rPr>
            </a:br>
            <a:r>
              <a:rPr lang="en-US" sz="2100" dirty="0">
                <a:solidFill>
                  <a:schemeClr val="tx1"/>
                </a:solidFill>
              </a:rPr>
              <a:t>G-PT, G-BDPT</a:t>
            </a:r>
          </a:p>
          <a:p>
            <a:pPr algn="ctr"/>
            <a:br>
              <a:rPr lang="en-US" sz="2100" dirty="0">
                <a:solidFill>
                  <a:schemeClr val="tx1"/>
                </a:solidFill>
              </a:rPr>
            </a:br>
            <a:r>
              <a:rPr lang="en-US" sz="2100" dirty="0">
                <a:solidFill>
                  <a:schemeClr val="tx1"/>
                </a:solidFill>
              </a:rPr>
              <a:t>G-VPM</a:t>
            </a:r>
          </a:p>
          <a:p>
            <a:pPr algn="ctr"/>
            <a:r>
              <a:rPr lang="en-US" sz="2100" dirty="0">
                <a:solidFill>
                  <a:schemeClr val="tx1"/>
                </a:solidFill>
              </a:rPr>
              <a:t>G-BRE</a:t>
            </a:r>
          </a:p>
          <a:p>
            <a:pPr algn="ctr"/>
            <a:r>
              <a:rPr lang="en-US" sz="2100" dirty="0">
                <a:solidFill>
                  <a:schemeClr val="tx1"/>
                </a:solidFill>
              </a:rPr>
              <a:t>G-Photon Beams</a:t>
            </a:r>
          </a:p>
          <a:p>
            <a:pPr algn="ctr"/>
            <a:r>
              <a:rPr lang="en-US" sz="2100" dirty="0">
                <a:solidFill>
                  <a:schemeClr val="tx1"/>
                </a:solidFill>
              </a:rPr>
              <a:t>G-Photon Planes</a:t>
            </a:r>
          </a:p>
        </p:txBody>
      </p:sp>
      <p:sp>
        <p:nvSpPr>
          <p:cNvPr id="24" name="Content Placeholder 2">
            <a:extLst>
              <a:ext uri="{FF2B5EF4-FFF2-40B4-BE49-F238E27FC236}">
                <a16:creationId xmlns:a16="http://schemas.microsoft.com/office/drawing/2014/main" id="{A8A60E7B-E2CB-4976-A28F-E89F9D79D8CE}"/>
              </a:ext>
            </a:extLst>
          </p:cNvPr>
          <p:cNvSpPr txBox="1">
            <a:spLocks/>
          </p:cNvSpPr>
          <p:nvPr/>
        </p:nvSpPr>
        <p:spPr>
          <a:xfrm>
            <a:off x="6520308" y="1957935"/>
            <a:ext cx="2146999" cy="2476204"/>
          </a:xfrm>
          <a:prstGeom prst="rect">
            <a:avLst/>
          </a:prstGeom>
        </p:spPr>
        <p:txBody>
          <a:bodyPr vert="horz" lIns="68580" tIns="34290" rIns="68580" bIns="34290" rtlCol="0" anchor="ctr">
            <a:normAutofit/>
          </a:bodyPr>
          <a:lst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mn-lt"/>
                <a:ea typeface="+mn-ea"/>
                <a:cs typeface="+mn-cs"/>
              </a:defRPr>
            </a:lvl1pPr>
            <a:lvl2pPr marL="460375" indent="-230188" algn="l" defTabSz="914400" rtl="0" eaLnBrk="1" latinLnBrk="0" hangingPunct="1">
              <a:lnSpc>
                <a:spcPct val="100000"/>
              </a:lnSpc>
              <a:spcBef>
                <a:spcPts val="500"/>
              </a:spcBef>
              <a:spcAft>
                <a:spcPts val="600"/>
              </a:spcAft>
              <a:buFont typeface=".AppleSystemUIFont" charset="-120"/>
              <a:buChar char="–"/>
              <a:tabLst/>
              <a:defRPr sz="1400" kern="1200">
                <a:solidFill>
                  <a:schemeClr val="tx1"/>
                </a:solidFill>
                <a:latin typeface="+mn-lt"/>
                <a:ea typeface="+mn-ea"/>
                <a:cs typeface="+mn-cs"/>
              </a:defRPr>
            </a:lvl2pPr>
            <a:lvl3pPr marL="690563" indent="-230188" algn="l" defTabSz="914400" rtl="0" eaLnBrk="1" latinLnBrk="0" hangingPunct="1">
              <a:lnSpc>
                <a:spcPct val="100000"/>
              </a:lnSpc>
              <a:spcBef>
                <a:spcPts val="50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920750" indent="-230188" algn="l" defTabSz="914400" rtl="0" eaLnBrk="1" latinLnBrk="0" hangingPunct="1">
              <a:lnSpc>
                <a:spcPct val="100000"/>
              </a:lnSpc>
              <a:spcBef>
                <a:spcPts val="500"/>
              </a:spcBef>
              <a:spcAft>
                <a:spcPts val="600"/>
              </a:spcAft>
              <a:buFont typeface=".AppleSystemUIFont" charset="-120"/>
              <a:buChar char="–"/>
              <a:tabLst/>
              <a:defRPr sz="1200" kern="1200">
                <a:solidFill>
                  <a:schemeClr val="tx1"/>
                </a:solidFill>
                <a:latin typeface="+mn-lt"/>
                <a:ea typeface="+mn-ea"/>
                <a:cs typeface="+mn-cs"/>
              </a:defRPr>
            </a:lvl4pPr>
            <a:lvl5pPr marL="1150938" indent="-230188" algn="l" defTabSz="914400" rtl="0" eaLnBrk="1" latinLnBrk="0" hangingPunct="1">
              <a:lnSpc>
                <a:spcPct val="100000"/>
              </a:lnSpc>
              <a:spcBef>
                <a:spcPts val="500"/>
              </a:spcBef>
              <a:spcAft>
                <a:spcPts val="600"/>
              </a:spcAft>
              <a:buFont typeface="Arial" panose="020B060402020202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100" dirty="0"/>
              <a:t>New shift mapping operators</a:t>
            </a:r>
          </a:p>
        </p:txBody>
      </p:sp>
      <p:sp>
        <p:nvSpPr>
          <p:cNvPr id="16" name="Content Placeholder 2">
            <a:extLst>
              <a:ext uri="{FF2B5EF4-FFF2-40B4-BE49-F238E27FC236}">
                <a16:creationId xmlns:a16="http://schemas.microsoft.com/office/drawing/2014/main" id="{7C406E28-E86E-4E2B-850D-1E7C9046FBFA}"/>
              </a:ext>
            </a:extLst>
          </p:cNvPr>
          <p:cNvSpPr txBox="1">
            <a:spLocks/>
          </p:cNvSpPr>
          <p:nvPr/>
        </p:nvSpPr>
        <p:spPr>
          <a:xfrm>
            <a:off x="474619" y="1033530"/>
            <a:ext cx="2494312" cy="668399"/>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dirty="0"/>
              <a:t>“Classical” </a:t>
            </a:r>
            <a:br>
              <a:rPr lang="en-US" dirty="0"/>
            </a:br>
            <a:r>
              <a:rPr lang="en-US" dirty="0"/>
              <a:t>Rendering</a:t>
            </a:r>
          </a:p>
        </p:txBody>
      </p:sp>
      <p:sp>
        <p:nvSpPr>
          <p:cNvPr id="15" name="Content Placeholder 2">
            <a:extLst>
              <a:ext uri="{FF2B5EF4-FFF2-40B4-BE49-F238E27FC236}">
                <a16:creationId xmlns:a16="http://schemas.microsoft.com/office/drawing/2014/main" id="{69087ECC-1A45-4F85-8433-4390E2E23976}"/>
              </a:ext>
            </a:extLst>
          </p:cNvPr>
          <p:cNvSpPr txBox="1">
            <a:spLocks/>
          </p:cNvSpPr>
          <p:nvPr/>
        </p:nvSpPr>
        <p:spPr>
          <a:xfrm>
            <a:off x="571500" y="4535222"/>
            <a:ext cx="8237867" cy="668399"/>
          </a:xfrm>
          <a:prstGeom prst="rect">
            <a:avLst/>
          </a:prstGeom>
        </p:spPr>
        <p:txBody>
          <a:bodyPr vert="horz" lIns="91440" tIns="45720" rIns="91440" bIns="45720" rtlCol="0"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dirty="0"/>
              <a:t>“Gradient-domain Volumetric Photon Density Estimation” Gruson et al.</a:t>
            </a:r>
          </a:p>
        </p:txBody>
      </p:sp>
    </p:spTree>
    <p:custDataLst>
      <p:tags r:id="rId1"/>
    </p:custDataLst>
    <p:extLst>
      <p:ext uri="{BB962C8B-B14F-4D97-AF65-F5344CB8AC3E}">
        <p14:creationId xmlns:p14="http://schemas.microsoft.com/office/powerpoint/2010/main" val="852224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BB75E-055F-4C7C-94E2-4BD7C654AE35}"/>
              </a:ext>
            </a:extLst>
          </p:cNvPr>
          <p:cNvSpPr>
            <a:spLocks noGrp="1"/>
          </p:cNvSpPr>
          <p:nvPr>
            <p:ph type="title"/>
          </p:nvPr>
        </p:nvSpPr>
        <p:spPr/>
        <p:txBody>
          <a:bodyPr>
            <a:normAutofit fontScale="90000"/>
          </a:bodyPr>
          <a:lstStyle/>
          <a:p>
            <a:r>
              <a:rPr lang="en-US" dirty="0"/>
              <a:t>Gradient-domain VOLUMETRIC PHOTON MAPPING</a:t>
            </a:r>
            <a:endParaRPr lang="fr-FR" dirty="0"/>
          </a:p>
        </p:txBody>
      </p:sp>
      <p:sp>
        <p:nvSpPr>
          <p:cNvPr id="5" name="Slide Number Placeholder 4">
            <a:extLst>
              <a:ext uri="{FF2B5EF4-FFF2-40B4-BE49-F238E27FC236}">
                <a16:creationId xmlns:a16="http://schemas.microsoft.com/office/drawing/2014/main" id="{F2AC60F6-6AAF-4D87-9FB1-25821D91897E}"/>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41</a:t>
            </a:fld>
            <a:endParaRPr lang="en-US"/>
          </a:p>
        </p:txBody>
      </p:sp>
      <p:pic>
        <p:nvPicPr>
          <p:cNvPr id="7" name="Graphic 6">
            <a:extLst>
              <a:ext uri="{FF2B5EF4-FFF2-40B4-BE49-F238E27FC236}">
                <a16:creationId xmlns:a16="http://schemas.microsoft.com/office/drawing/2014/main" id="{E9DD2C1E-9193-4F3E-B8C7-436B78BD3E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55918" y="1740929"/>
            <a:ext cx="4632165" cy="2841956"/>
          </a:xfrm>
          <a:prstGeom prst="rect">
            <a:avLst/>
          </a:prstGeom>
        </p:spPr>
      </p:pic>
      <p:grpSp>
        <p:nvGrpSpPr>
          <p:cNvPr id="8" name="Group 7">
            <a:extLst>
              <a:ext uri="{FF2B5EF4-FFF2-40B4-BE49-F238E27FC236}">
                <a16:creationId xmlns:a16="http://schemas.microsoft.com/office/drawing/2014/main" id="{58011EE5-82DE-4A8B-A885-ED1E69DEBDED}"/>
              </a:ext>
            </a:extLst>
          </p:cNvPr>
          <p:cNvGrpSpPr/>
          <p:nvPr/>
        </p:nvGrpSpPr>
        <p:grpSpPr>
          <a:xfrm>
            <a:off x="6515461" y="742463"/>
            <a:ext cx="1151279" cy="1129255"/>
            <a:chOff x="7963484" y="2994011"/>
            <a:chExt cx="1060929" cy="1040633"/>
          </a:xfrm>
        </p:grpSpPr>
        <p:sp>
          <p:nvSpPr>
            <p:cNvPr id="9" name="Freeform: Shape 8">
              <a:extLst>
                <a:ext uri="{FF2B5EF4-FFF2-40B4-BE49-F238E27FC236}">
                  <a16:creationId xmlns:a16="http://schemas.microsoft.com/office/drawing/2014/main" id="{F100216F-D284-44D8-945D-70193AEF96B4}"/>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0" name="Freeform: Shape 9">
              <a:extLst>
                <a:ext uri="{FF2B5EF4-FFF2-40B4-BE49-F238E27FC236}">
                  <a16:creationId xmlns:a16="http://schemas.microsoft.com/office/drawing/2014/main" id="{A991EB5A-AB34-4F3B-82C6-18B3889243C2}"/>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1" name="Freeform: Shape 10">
              <a:extLst>
                <a:ext uri="{FF2B5EF4-FFF2-40B4-BE49-F238E27FC236}">
                  <a16:creationId xmlns:a16="http://schemas.microsoft.com/office/drawing/2014/main" id="{08A94768-D73D-4332-B6B0-C39A93BD0187}"/>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2" name="Freeform: Shape 11">
              <a:extLst>
                <a:ext uri="{FF2B5EF4-FFF2-40B4-BE49-F238E27FC236}">
                  <a16:creationId xmlns:a16="http://schemas.microsoft.com/office/drawing/2014/main" id="{8BAD47F7-9B82-4C86-9A8A-C3385D350290}"/>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3" name="Freeform: Shape 12">
              <a:extLst>
                <a:ext uri="{FF2B5EF4-FFF2-40B4-BE49-F238E27FC236}">
                  <a16:creationId xmlns:a16="http://schemas.microsoft.com/office/drawing/2014/main" id="{E32A528F-2341-4E56-9C29-CDE03B4CB643}"/>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4" name="Freeform: Shape 13">
              <a:extLst>
                <a:ext uri="{FF2B5EF4-FFF2-40B4-BE49-F238E27FC236}">
                  <a16:creationId xmlns:a16="http://schemas.microsoft.com/office/drawing/2014/main" id="{6388DEBA-5605-49B3-BF2E-8EEF5D66DE11}"/>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5" name="Freeform: Shape 14">
              <a:extLst>
                <a:ext uri="{FF2B5EF4-FFF2-40B4-BE49-F238E27FC236}">
                  <a16:creationId xmlns:a16="http://schemas.microsoft.com/office/drawing/2014/main" id="{C3299D8F-488A-4154-97FF-CCE8CB01F276}"/>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6" name="Freeform: Shape 15">
              <a:extLst>
                <a:ext uri="{FF2B5EF4-FFF2-40B4-BE49-F238E27FC236}">
                  <a16:creationId xmlns:a16="http://schemas.microsoft.com/office/drawing/2014/main" id="{F69DD5A3-5668-4CC9-9A00-6C86C57E093F}"/>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7" name="Freeform: Shape 16">
              <a:extLst>
                <a:ext uri="{FF2B5EF4-FFF2-40B4-BE49-F238E27FC236}">
                  <a16:creationId xmlns:a16="http://schemas.microsoft.com/office/drawing/2014/main" id="{D11110E5-6F39-4F7D-9E6E-BA200B5AD694}"/>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8" name="Freeform: Shape 17">
              <a:extLst>
                <a:ext uri="{FF2B5EF4-FFF2-40B4-BE49-F238E27FC236}">
                  <a16:creationId xmlns:a16="http://schemas.microsoft.com/office/drawing/2014/main" id="{F4683C29-B4AB-4939-95BA-5BC574B45A73}"/>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9" name="Freeform: Shape 18">
              <a:extLst>
                <a:ext uri="{FF2B5EF4-FFF2-40B4-BE49-F238E27FC236}">
                  <a16:creationId xmlns:a16="http://schemas.microsoft.com/office/drawing/2014/main" id="{46B403BA-CEBC-4364-A008-0C09FB54B95F}"/>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20" name="Freeform: Shape 19">
              <a:extLst>
                <a:ext uri="{FF2B5EF4-FFF2-40B4-BE49-F238E27FC236}">
                  <a16:creationId xmlns:a16="http://schemas.microsoft.com/office/drawing/2014/main" id="{59759678-0E9D-4F5F-A2B7-3C09A8881DCA}"/>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21" name="Freeform: Shape 20">
              <a:extLst>
                <a:ext uri="{FF2B5EF4-FFF2-40B4-BE49-F238E27FC236}">
                  <a16:creationId xmlns:a16="http://schemas.microsoft.com/office/drawing/2014/main" id="{09838310-EA2C-4245-B96E-1FD8CC969BE1}"/>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22" name="Freeform: Shape 21">
              <a:extLst>
                <a:ext uri="{FF2B5EF4-FFF2-40B4-BE49-F238E27FC236}">
                  <a16:creationId xmlns:a16="http://schemas.microsoft.com/office/drawing/2014/main" id="{CEA94D9A-B664-4C7F-84C5-038B55FE8F8B}"/>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23" name="Freeform: Shape 22">
              <a:extLst>
                <a:ext uri="{FF2B5EF4-FFF2-40B4-BE49-F238E27FC236}">
                  <a16:creationId xmlns:a16="http://schemas.microsoft.com/office/drawing/2014/main" id="{94BED969-0E6E-45E9-B6BB-573B64AF1D08}"/>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24" name="Freeform: Shape 23">
              <a:extLst>
                <a:ext uri="{FF2B5EF4-FFF2-40B4-BE49-F238E27FC236}">
                  <a16:creationId xmlns:a16="http://schemas.microsoft.com/office/drawing/2014/main" id="{4B2C1280-4492-4C23-A702-2CFAFDCEDADC}"/>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25" name="Freeform: Shape 24">
              <a:extLst>
                <a:ext uri="{FF2B5EF4-FFF2-40B4-BE49-F238E27FC236}">
                  <a16:creationId xmlns:a16="http://schemas.microsoft.com/office/drawing/2014/main" id="{0E5E264A-A1B0-4B7C-A90A-A499ABF0879F}"/>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grpSp>
        <p:nvGrpSpPr>
          <p:cNvPr id="26" name="Group 25">
            <a:extLst>
              <a:ext uri="{FF2B5EF4-FFF2-40B4-BE49-F238E27FC236}">
                <a16:creationId xmlns:a16="http://schemas.microsoft.com/office/drawing/2014/main" id="{0A3D8262-9A98-44E2-9B23-5433F2466336}"/>
              </a:ext>
            </a:extLst>
          </p:cNvPr>
          <p:cNvGrpSpPr/>
          <p:nvPr/>
        </p:nvGrpSpPr>
        <p:grpSpPr>
          <a:xfrm rot="21272930">
            <a:off x="1913248" y="934401"/>
            <a:ext cx="1064761" cy="978550"/>
            <a:chOff x="2906783" y="2406393"/>
            <a:chExt cx="1419681" cy="1304733"/>
          </a:xfrm>
        </p:grpSpPr>
        <p:sp>
          <p:nvSpPr>
            <p:cNvPr id="27" name="Freeform: Shape 26">
              <a:extLst>
                <a:ext uri="{FF2B5EF4-FFF2-40B4-BE49-F238E27FC236}">
                  <a16:creationId xmlns:a16="http://schemas.microsoft.com/office/drawing/2014/main" id="{76B376F5-D33A-4386-A1BE-56FD36A0672E}"/>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28" name="Freeform: Shape 27">
              <a:extLst>
                <a:ext uri="{FF2B5EF4-FFF2-40B4-BE49-F238E27FC236}">
                  <a16:creationId xmlns:a16="http://schemas.microsoft.com/office/drawing/2014/main" id="{EABD2BCF-CB2C-4675-9F3A-1D895EA8FAC8}"/>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29" name="Freeform: Shape 28">
              <a:extLst>
                <a:ext uri="{FF2B5EF4-FFF2-40B4-BE49-F238E27FC236}">
                  <a16:creationId xmlns:a16="http://schemas.microsoft.com/office/drawing/2014/main" id="{33509B99-A770-4777-ADB4-A90211776B42}"/>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sp>
          <p:nvSpPr>
            <p:cNvPr id="30" name="Freeform: Shape 29">
              <a:extLst>
                <a:ext uri="{FF2B5EF4-FFF2-40B4-BE49-F238E27FC236}">
                  <a16:creationId xmlns:a16="http://schemas.microsoft.com/office/drawing/2014/main" id="{B0FE93A4-B5D5-43A5-8959-1554B72F8917}"/>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p>
              <a:endParaRPr lang="fr-FR" sz="1350"/>
            </a:p>
          </p:txBody>
        </p:sp>
        <p:sp>
          <p:nvSpPr>
            <p:cNvPr id="31" name="Freeform: Shape 30">
              <a:extLst>
                <a:ext uri="{FF2B5EF4-FFF2-40B4-BE49-F238E27FC236}">
                  <a16:creationId xmlns:a16="http://schemas.microsoft.com/office/drawing/2014/main" id="{9F1CC470-BC09-4B4F-8D4F-565E02ED7CBB}"/>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2" name="Freeform: Shape 31">
              <a:extLst>
                <a:ext uri="{FF2B5EF4-FFF2-40B4-BE49-F238E27FC236}">
                  <a16:creationId xmlns:a16="http://schemas.microsoft.com/office/drawing/2014/main" id="{6D373FB6-FA02-49B0-A257-96BACFC9CFB6}"/>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3" name="Freeform: Shape 32">
              <a:extLst>
                <a:ext uri="{FF2B5EF4-FFF2-40B4-BE49-F238E27FC236}">
                  <a16:creationId xmlns:a16="http://schemas.microsoft.com/office/drawing/2014/main" id="{2EFDD5C2-CB0C-4389-8EF3-6399B6688CED}"/>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4" name="Freeform: Shape 33">
              <a:extLst>
                <a:ext uri="{FF2B5EF4-FFF2-40B4-BE49-F238E27FC236}">
                  <a16:creationId xmlns:a16="http://schemas.microsoft.com/office/drawing/2014/main" id="{20D239CD-1B70-45BE-BA2E-704744AAA36C}"/>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5" name="Freeform: Shape 34">
              <a:extLst>
                <a:ext uri="{FF2B5EF4-FFF2-40B4-BE49-F238E27FC236}">
                  <a16:creationId xmlns:a16="http://schemas.microsoft.com/office/drawing/2014/main" id="{2E9F30EF-486A-4FBA-9708-018397EBF9ED}"/>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grpSp>
      <p:sp>
        <p:nvSpPr>
          <p:cNvPr id="47" name="Content Placeholder 2">
            <a:extLst>
              <a:ext uri="{FF2B5EF4-FFF2-40B4-BE49-F238E27FC236}">
                <a16:creationId xmlns:a16="http://schemas.microsoft.com/office/drawing/2014/main" id="{D555EF45-09EA-434B-86A4-C32F8BDBC97B}"/>
              </a:ext>
            </a:extLst>
          </p:cNvPr>
          <p:cNvSpPr txBox="1">
            <a:spLocks/>
          </p:cNvSpPr>
          <p:nvPr/>
        </p:nvSpPr>
        <p:spPr>
          <a:xfrm>
            <a:off x="5480653" y="3925888"/>
            <a:ext cx="1346028"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Diffuse</a:t>
            </a:r>
          </a:p>
        </p:txBody>
      </p:sp>
      <p:sp>
        <p:nvSpPr>
          <p:cNvPr id="49" name="Oval 48">
            <a:extLst>
              <a:ext uri="{FF2B5EF4-FFF2-40B4-BE49-F238E27FC236}">
                <a16:creationId xmlns:a16="http://schemas.microsoft.com/office/drawing/2014/main" id="{59254F21-FAB3-45FF-AEA9-C11EDA12C816}"/>
              </a:ext>
            </a:extLst>
          </p:cNvPr>
          <p:cNvSpPr/>
          <p:nvPr/>
        </p:nvSpPr>
        <p:spPr>
          <a:xfrm>
            <a:off x="6289604" y="1754391"/>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51" name="Oval 50">
            <a:extLst>
              <a:ext uri="{FF2B5EF4-FFF2-40B4-BE49-F238E27FC236}">
                <a16:creationId xmlns:a16="http://schemas.microsoft.com/office/drawing/2014/main" id="{88696B5E-E45F-4611-B6D9-4719CCD87451}"/>
              </a:ext>
            </a:extLst>
          </p:cNvPr>
          <p:cNvSpPr/>
          <p:nvPr/>
        </p:nvSpPr>
        <p:spPr>
          <a:xfrm>
            <a:off x="6785358" y="149547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24" name="Group 123">
            <a:extLst>
              <a:ext uri="{FF2B5EF4-FFF2-40B4-BE49-F238E27FC236}">
                <a16:creationId xmlns:a16="http://schemas.microsoft.com/office/drawing/2014/main" id="{FFCD43FC-2B93-4429-BABB-A48674C65725}"/>
              </a:ext>
            </a:extLst>
          </p:cNvPr>
          <p:cNvGrpSpPr/>
          <p:nvPr/>
        </p:nvGrpSpPr>
        <p:grpSpPr>
          <a:xfrm>
            <a:off x="3800318" y="1610821"/>
            <a:ext cx="3004830" cy="1471289"/>
            <a:chOff x="5067091" y="2147762"/>
            <a:chExt cx="4006440" cy="1961718"/>
          </a:xfrm>
        </p:grpSpPr>
        <p:cxnSp>
          <p:nvCxnSpPr>
            <p:cNvPr id="125" name="Straight Arrow Connector 124">
              <a:extLst>
                <a:ext uri="{FF2B5EF4-FFF2-40B4-BE49-F238E27FC236}">
                  <a16:creationId xmlns:a16="http://schemas.microsoft.com/office/drawing/2014/main" id="{175BAB1F-B467-4797-A2E7-69EE936B6BD7}"/>
                </a:ext>
              </a:extLst>
            </p:cNvPr>
            <p:cNvCxnSpPr>
              <a:cxnSpLocks/>
            </p:cNvCxnSpPr>
            <p:nvPr/>
          </p:nvCxnSpPr>
          <p:spPr>
            <a:xfrm flipH="1">
              <a:off x="8566329" y="2147762"/>
              <a:ext cx="507202" cy="281521"/>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925FC2DE-F65D-4333-9800-90063CF662BC}"/>
                </a:ext>
              </a:extLst>
            </p:cNvPr>
            <p:cNvCxnSpPr>
              <a:cxnSpLocks/>
              <a:stCxn id="49" idx="2"/>
              <a:endCxn id="128" idx="7"/>
            </p:cNvCxnSpPr>
            <p:nvPr/>
          </p:nvCxnSpPr>
          <p:spPr>
            <a:xfrm flipH="1">
              <a:off x="6388602" y="2429283"/>
              <a:ext cx="1997536" cy="396224"/>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7" name="Straight Arrow Connector 126">
              <a:extLst>
                <a:ext uri="{FF2B5EF4-FFF2-40B4-BE49-F238E27FC236}">
                  <a16:creationId xmlns:a16="http://schemas.microsoft.com/office/drawing/2014/main" id="{4460B0B2-346B-45A1-8324-B22639954500}"/>
                </a:ext>
              </a:extLst>
            </p:cNvPr>
            <p:cNvCxnSpPr>
              <a:cxnSpLocks/>
              <a:stCxn id="128" idx="3"/>
            </p:cNvCxnSpPr>
            <p:nvPr/>
          </p:nvCxnSpPr>
          <p:spPr>
            <a:xfrm flipH="1">
              <a:off x="5067091" y="2952922"/>
              <a:ext cx="1194096" cy="1156558"/>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128" name="Oval 127">
            <a:extLst>
              <a:ext uri="{FF2B5EF4-FFF2-40B4-BE49-F238E27FC236}">
                <a16:creationId xmlns:a16="http://schemas.microsoft.com/office/drawing/2014/main" id="{43FF3750-3555-498D-88FE-099B30C636B5}"/>
              </a:ext>
            </a:extLst>
          </p:cNvPr>
          <p:cNvSpPr/>
          <p:nvPr/>
        </p:nvSpPr>
        <p:spPr>
          <a:xfrm>
            <a:off x="4676100" y="209934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129" name="Oval 128">
            <a:extLst>
              <a:ext uri="{FF2B5EF4-FFF2-40B4-BE49-F238E27FC236}">
                <a16:creationId xmlns:a16="http://schemas.microsoft.com/office/drawing/2014/main" id="{46F376DC-572D-4F95-87F7-DD4E36D5B249}"/>
              </a:ext>
            </a:extLst>
          </p:cNvPr>
          <p:cNvSpPr/>
          <p:nvPr/>
        </p:nvSpPr>
        <p:spPr>
          <a:xfrm>
            <a:off x="3661417" y="3029307"/>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1" name="Content Placeholder 2">
            <a:extLst>
              <a:ext uri="{FF2B5EF4-FFF2-40B4-BE49-F238E27FC236}">
                <a16:creationId xmlns:a16="http://schemas.microsoft.com/office/drawing/2014/main" id="{69F5FF55-C66E-49E3-BE8C-4EEC1B174E8D}"/>
              </a:ext>
            </a:extLst>
          </p:cNvPr>
          <p:cNvSpPr txBox="1">
            <a:spLocks/>
          </p:cNvSpPr>
          <p:nvPr/>
        </p:nvSpPr>
        <p:spPr>
          <a:xfrm>
            <a:off x="5392875" y="3536681"/>
            <a:ext cx="1096264"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Medium</a:t>
            </a:r>
          </a:p>
        </p:txBody>
      </p:sp>
      <p:sp>
        <p:nvSpPr>
          <p:cNvPr id="62" name="Content Placeholder 2">
            <a:extLst>
              <a:ext uri="{FF2B5EF4-FFF2-40B4-BE49-F238E27FC236}">
                <a16:creationId xmlns:a16="http://schemas.microsoft.com/office/drawing/2014/main" id="{72B9403F-D470-4A19-A15F-0E4E00832EAF}"/>
              </a:ext>
            </a:extLst>
          </p:cNvPr>
          <p:cNvSpPr txBox="1">
            <a:spLocks/>
          </p:cNvSpPr>
          <p:nvPr/>
        </p:nvSpPr>
        <p:spPr>
          <a:xfrm>
            <a:off x="3481031" y="1410480"/>
            <a:ext cx="2591432" cy="60960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Fresnel boundary</a:t>
            </a:r>
          </a:p>
        </p:txBody>
      </p:sp>
    </p:spTree>
    <p:custDataLst>
      <p:tags r:id="rId1"/>
    </p:custDataLst>
    <p:extLst>
      <p:ext uri="{BB962C8B-B14F-4D97-AF65-F5344CB8AC3E}">
        <p14:creationId xmlns:p14="http://schemas.microsoft.com/office/powerpoint/2010/main" val="36426989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BB75E-055F-4C7C-94E2-4BD7C654AE35}"/>
              </a:ext>
            </a:extLst>
          </p:cNvPr>
          <p:cNvSpPr>
            <a:spLocks noGrp="1"/>
          </p:cNvSpPr>
          <p:nvPr>
            <p:ph type="title"/>
          </p:nvPr>
        </p:nvSpPr>
        <p:spPr/>
        <p:txBody>
          <a:bodyPr>
            <a:normAutofit fontScale="90000"/>
          </a:bodyPr>
          <a:lstStyle/>
          <a:p>
            <a:r>
              <a:rPr lang="en-US" dirty="0"/>
              <a:t>Gradient-domain VOLUMETRIC PHOTON MAPPING</a:t>
            </a:r>
            <a:endParaRPr lang="fr-FR" dirty="0"/>
          </a:p>
        </p:txBody>
      </p:sp>
      <p:sp>
        <p:nvSpPr>
          <p:cNvPr id="5" name="Slide Number Placeholder 4">
            <a:extLst>
              <a:ext uri="{FF2B5EF4-FFF2-40B4-BE49-F238E27FC236}">
                <a16:creationId xmlns:a16="http://schemas.microsoft.com/office/drawing/2014/main" id="{F2AC60F6-6AAF-4D87-9FB1-25821D91897E}"/>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42</a:t>
            </a:fld>
            <a:endParaRPr lang="en-US"/>
          </a:p>
        </p:txBody>
      </p:sp>
      <p:pic>
        <p:nvPicPr>
          <p:cNvPr id="7" name="Graphic 6">
            <a:extLst>
              <a:ext uri="{FF2B5EF4-FFF2-40B4-BE49-F238E27FC236}">
                <a16:creationId xmlns:a16="http://schemas.microsoft.com/office/drawing/2014/main" id="{E9DD2C1E-9193-4F3E-B8C7-436B78BD3E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55918" y="1740929"/>
            <a:ext cx="4632165" cy="2841956"/>
          </a:xfrm>
          <a:prstGeom prst="rect">
            <a:avLst/>
          </a:prstGeom>
        </p:spPr>
      </p:pic>
      <p:grpSp>
        <p:nvGrpSpPr>
          <p:cNvPr id="8" name="Group 7">
            <a:extLst>
              <a:ext uri="{FF2B5EF4-FFF2-40B4-BE49-F238E27FC236}">
                <a16:creationId xmlns:a16="http://schemas.microsoft.com/office/drawing/2014/main" id="{58011EE5-82DE-4A8B-A885-ED1E69DEBDED}"/>
              </a:ext>
            </a:extLst>
          </p:cNvPr>
          <p:cNvGrpSpPr/>
          <p:nvPr/>
        </p:nvGrpSpPr>
        <p:grpSpPr>
          <a:xfrm>
            <a:off x="6515461" y="742463"/>
            <a:ext cx="1151279" cy="1129255"/>
            <a:chOff x="7963484" y="2994011"/>
            <a:chExt cx="1060929" cy="1040633"/>
          </a:xfrm>
        </p:grpSpPr>
        <p:sp>
          <p:nvSpPr>
            <p:cNvPr id="9" name="Freeform: Shape 8">
              <a:extLst>
                <a:ext uri="{FF2B5EF4-FFF2-40B4-BE49-F238E27FC236}">
                  <a16:creationId xmlns:a16="http://schemas.microsoft.com/office/drawing/2014/main" id="{F100216F-D284-44D8-945D-70193AEF96B4}"/>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0" name="Freeform: Shape 9">
              <a:extLst>
                <a:ext uri="{FF2B5EF4-FFF2-40B4-BE49-F238E27FC236}">
                  <a16:creationId xmlns:a16="http://schemas.microsoft.com/office/drawing/2014/main" id="{A991EB5A-AB34-4F3B-82C6-18B3889243C2}"/>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1" name="Freeform: Shape 10">
              <a:extLst>
                <a:ext uri="{FF2B5EF4-FFF2-40B4-BE49-F238E27FC236}">
                  <a16:creationId xmlns:a16="http://schemas.microsoft.com/office/drawing/2014/main" id="{08A94768-D73D-4332-B6B0-C39A93BD0187}"/>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2" name="Freeform: Shape 11">
              <a:extLst>
                <a:ext uri="{FF2B5EF4-FFF2-40B4-BE49-F238E27FC236}">
                  <a16:creationId xmlns:a16="http://schemas.microsoft.com/office/drawing/2014/main" id="{8BAD47F7-9B82-4C86-9A8A-C3385D350290}"/>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3" name="Freeform: Shape 12">
              <a:extLst>
                <a:ext uri="{FF2B5EF4-FFF2-40B4-BE49-F238E27FC236}">
                  <a16:creationId xmlns:a16="http://schemas.microsoft.com/office/drawing/2014/main" id="{E32A528F-2341-4E56-9C29-CDE03B4CB643}"/>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4" name="Freeform: Shape 13">
              <a:extLst>
                <a:ext uri="{FF2B5EF4-FFF2-40B4-BE49-F238E27FC236}">
                  <a16:creationId xmlns:a16="http://schemas.microsoft.com/office/drawing/2014/main" id="{6388DEBA-5605-49B3-BF2E-8EEF5D66DE11}"/>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5" name="Freeform: Shape 14">
              <a:extLst>
                <a:ext uri="{FF2B5EF4-FFF2-40B4-BE49-F238E27FC236}">
                  <a16:creationId xmlns:a16="http://schemas.microsoft.com/office/drawing/2014/main" id="{C3299D8F-488A-4154-97FF-CCE8CB01F276}"/>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6" name="Freeform: Shape 15">
              <a:extLst>
                <a:ext uri="{FF2B5EF4-FFF2-40B4-BE49-F238E27FC236}">
                  <a16:creationId xmlns:a16="http://schemas.microsoft.com/office/drawing/2014/main" id="{F69DD5A3-5668-4CC9-9A00-6C86C57E093F}"/>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7" name="Freeform: Shape 16">
              <a:extLst>
                <a:ext uri="{FF2B5EF4-FFF2-40B4-BE49-F238E27FC236}">
                  <a16:creationId xmlns:a16="http://schemas.microsoft.com/office/drawing/2014/main" id="{D11110E5-6F39-4F7D-9E6E-BA200B5AD694}"/>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8" name="Freeform: Shape 17">
              <a:extLst>
                <a:ext uri="{FF2B5EF4-FFF2-40B4-BE49-F238E27FC236}">
                  <a16:creationId xmlns:a16="http://schemas.microsoft.com/office/drawing/2014/main" id="{F4683C29-B4AB-4939-95BA-5BC574B45A73}"/>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9" name="Freeform: Shape 18">
              <a:extLst>
                <a:ext uri="{FF2B5EF4-FFF2-40B4-BE49-F238E27FC236}">
                  <a16:creationId xmlns:a16="http://schemas.microsoft.com/office/drawing/2014/main" id="{46B403BA-CEBC-4364-A008-0C09FB54B95F}"/>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20" name="Freeform: Shape 19">
              <a:extLst>
                <a:ext uri="{FF2B5EF4-FFF2-40B4-BE49-F238E27FC236}">
                  <a16:creationId xmlns:a16="http://schemas.microsoft.com/office/drawing/2014/main" id="{59759678-0E9D-4F5F-A2B7-3C09A8881DCA}"/>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21" name="Freeform: Shape 20">
              <a:extLst>
                <a:ext uri="{FF2B5EF4-FFF2-40B4-BE49-F238E27FC236}">
                  <a16:creationId xmlns:a16="http://schemas.microsoft.com/office/drawing/2014/main" id="{09838310-EA2C-4245-B96E-1FD8CC969BE1}"/>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22" name="Freeform: Shape 21">
              <a:extLst>
                <a:ext uri="{FF2B5EF4-FFF2-40B4-BE49-F238E27FC236}">
                  <a16:creationId xmlns:a16="http://schemas.microsoft.com/office/drawing/2014/main" id="{CEA94D9A-B664-4C7F-84C5-038B55FE8F8B}"/>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23" name="Freeform: Shape 22">
              <a:extLst>
                <a:ext uri="{FF2B5EF4-FFF2-40B4-BE49-F238E27FC236}">
                  <a16:creationId xmlns:a16="http://schemas.microsoft.com/office/drawing/2014/main" id="{94BED969-0E6E-45E9-B6BB-573B64AF1D08}"/>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24" name="Freeform: Shape 23">
              <a:extLst>
                <a:ext uri="{FF2B5EF4-FFF2-40B4-BE49-F238E27FC236}">
                  <a16:creationId xmlns:a16="http://schemas.microsoft.com/office/drawing/2014/main" id="{4B2C1280-4492-4C23-A702-2CFAFDCEDADC}"/>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25" name="Freeform: Shape 24">
              <a:extLst>
                <a:ext uri="{FF2B5EF4-FFF2-40B4-BE49-F238E27FC236}">
                  <a16:creationId xmlns:a16="http://schemas.microsoft.com/office/drawing/2014/main" id="{0E5E264A-A1B0-4B7C-A90A-A499ABF0879F}"/>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grpSp>
        <p:nvGrpSpPr>
          <p:cNvPr id="26" name="Group 25">
            <a:extLst>
              <a:ext uri="{FF2B5EF4-FFF2-40B4-BE49-F238E27FC236}">
                <a16:creationId xmlns:a16="http://schemas.microsoft.com/office/drawing/2014/main" id="{0A3D8262-9A98-44E2-9B23-5433F2466336}"/>
              </a:ext>
            </a:extLst>
          </p:cNvPr>
          <p:cNvGrpSpPr/>
          <p:nvPr/>
        </p:nvGrpSpPr>
        <p:grpSpPr>
          <a:xfrm rot="21272930">
            <a:off x="1913248" y="934401"/>
            <a:ext cx="1064761" cy="978550"/>
            <a:chOff x="2906783" y="2406393"/>
            <a:chExt cx="1419681" cy="1304733"/>
          </a:xfrm>
        </p:grpSpPr>
        <p:sp>
          <p:nvSpPr>
            <p:cNvPr id="27" name="Freeform: Shape 26">
              <a:extLst>
                <a:ext uri="{FF2B5EF4-FFF2-40B4-BE49-F238E27FC236}">
                  <a16:creationId xmlns:a16="http://schemas.microsoft.com/office/drawing/2014/main" id="{76B376F5-D33A-4386-A1BE-56FD36A0672E}"/>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28" name="Freeform: Shape 27">
              <a:extLst>
                <a:ext uri="{FF2B5EF4-FFF2-40B4-BE49-F238E27FC236}">
                  <a16:creationId xmlns:a16="http://schemas.microsoft.com/office/drawing/2014/main" id="{EABD2BCF-CB2C-4675-9F3A-1D895EA8FAC8}"/>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29" name="Freeform: Shape 28">
              <a:extLst>
                <a:ext uri="{FF2B5EF4-FFF2-40B4-BE49-F238E27FC236}">
                  <a16:creationId xmlns:a16="http://schemas.microsoft.com/office/drawing/2014/main" id="{33509B99-A770-4777-ADB4-A90211776B42}"/>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sp>
          <p:nvSpPr>
            <p:cNvPr id="30" name="Freeform: Shape 29">
              <a:extLst>
                <a:ext uri="{FF2B5EF4-FFF2-40B4-BE49-F238E27FC236}">
                  <a16:creationId xmlns:a16="http://schemas.microsoft.com/office/drawing/2014/main" id="{B0FE93A4-B5D5-43A5-8959-1554B72F8917}"/>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p>
              <a:endParaRPr lang="fr-FR" sz="1350"/>
            </a:p>
          </p:txBody>
        </p:sp>
        <p:sp>
          <p:nvSpPr>
            <p:cNvPr id="31" name="Freeform: Shape 30">
              <a:extLst>
                <a:ext uri="{FF2B5EF4-FFF2-40B4-BE49-F238E27FC236}">
                  <a16:creationId xmlns:a16="http://schemas.microsoft.com/office/drawing/2014/main" id="{9F1CC470-BC09-4B4F-8D4F-565E02ED7CBB}"/>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2" name="Freeform: Shape 31">
              <a:extLst>
                <a:ext uri="{FF2B5EF4-FFF2-40B4-BE49-F238E27FC236}">
                  <a16:creationId xmlns:a16="http://schemas.microsoft.com/office/drawing/2014/main" id="{6D373FB6-FA02-49B0-A257-96BACFC9CFB6}"/>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3" name="Freeform: Shape 32">
              <a:extLst>
                <a:ext uri="{FF2B5EF4-FFF2-40B4-BE49-F238E27FC236}">
                  <a16:creationId xmlns:a16="http://schemas.microsoft.com/office/drawing/2014/main" id="{2EFDD5C2-CB0C-4389-8EF3-6399B6688CED}"/>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4" name="Freeform: Shape 33">
              <a:extLst>
                <a:ext uri="{FF2B5EF4-FFF2-40B4-BE49-F238E27FC236}">
                  <a16:creationId xmlns:a16="http://schemas.microsoft.com/office/drawing/2014/main" id="{20D239CD-1B70-45BE-BA2E-704744AAA36C}"/>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5" name="Freeform: Shape 34">
              <a:extLst>
                <a:ext uri="{FF2B5EF4-FFF2-40B4-BE49-F238E27FC236}">
                  <a16:creationId xmlns:a16="http://schemas.microsoft.com/office/drawing/2014/main" id="{2E9F30EF-486A-4FBA-9708-018397EBF9ED}"/>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grpSp>
      <p:sp>
        <p:nvSpPr>
          <p:cNvPr id="47" name="Content Placeholder 2">
            <a:extLst>
              <a:ext uri="{FF2B5EF4-FFF2-40B4-BE49-F238E27FC236}">
                <a16:creationId xmlns:a16="http://schemas.microsoft.com/office/drawing/2014/main" id="{D555EF45-09EA-434B-86A4-C32F8BDBC97B}"/>
              </a:ext>
            </a:extLst>
          </p:cNvPr>
          <p:cNvSpPr txBox="1">
            <a:spLocks/>
          </p:cNvSpPr>
          <p:nvPr/>
        </p:nvSpPr>
        <p:spPr>
          <a:xfrm>
            <a:off x="5480653" y="3925888"/>
            <a:ext cx="1346028"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Diffuse</a:t>
            </a:r>
          </a:p>
        </p:txBody>
      </p:sp>
      <p:sp>
        <p:nvSpPr>
          <p:cNvPr id="49" name="Oval 48">
            <a:extLst>
              <a:ext uri="{FF2B5EF4-FFF2-40B4-BE49-F238E27FC236}">
                <a16:creationId xmlns:a16="http://schemas.microsoft.com/office/drawing/2014/main" id="{59254F21-FAB3-45FF-AEA9-C11EDA12C816}"/>
              </a:ext>
            </a:extLst>
          </p:cNvPr>
          <p:cNvSpPr/>
          <p:nvPr/>
        </p:nvSpPr>
        <p:spPr>
          <a:xfrm>
            <a:off x="6289604" y="1754391"/>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51" name="Oval 50">
            <a:extLst>
              <a:ext uri="{FF2B5EF4-FFF2-40B4-BE49-F238E27FC236}">
                <a16:creationId xmlns:a16="http://schemas.microsoft.com/office/drawing/2014/main" id="{88696B5E-E45F-4611-B6D9-4719CCD87451}"/>
              </a:ext>
            </a:extLst>
          </p:cNvPr>
          <p:cNvSpPr/>
          <p:nvPr/>
        </p:nvSpPr>
        <p:spPr>
          <a:xfrm>
            <a:off x="6785358" y="149547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74" name="Oval 73">
            <a:extLst>
              <a:ext uri="{FF2B5EF4-FFF2-40B4-BE49-F238E27FC236}">
                <a16:creationId xmlns:a16="http://schemas.microsoft.com/office/drawing/2014/main" id="{F212E0D0-A3CE-466F-97FD-75628DEB5A40}"/>
              </a:ext>
            </a:extLst>
          </p:cNvPr>
          <p:cNvSpPr/>
          <p:nvPr/>
        </p:nvSpPr>
        <p:spPr>
          <a:xfrm>
            <a:off x="2908533" y="186592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76" name="Straight Arrow Connector 75">
            <a:extLst>
              <a:ext uri="{FF2B5EF4-FFF2-40B4-BE49-F238E27FC236}">
                <a16:creationId xmlns:a16="http://schemas.microsoft.com/office/drawing/2014/main" id="{B7B44919-AAC1-4EEA-A6CF-6A48A76DCFAE}"/>
              </a:ext>
            </a:extLst>
          </p:cNvPr>
          <p:cNvCxnSpPr>
            <a:cxnSpLocks/>
            <a:stCxn id="77" idx="5"/>
            <a:endCxn id="74" idx="2"/>
          </p:cNvCxnSpPr>
          <p:nvPr/>
        </p:nvCxnSpPr>
        <p:spPr>
          <a:xfrm>
            <a:off x="2613013" y="1648365"/>
            <a:ext cx="295520" cy="285127"/>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77" name="Oval 76">
            <a:extLst>
              <a:ext uri="{FF2B5EF4-FFF2-40B4-BE49-F238E27FC236}">
                <a16:creationId xmlns:a16="http://schemas.microsoft.com/office/drawing/2014/main" id="{AA1F4C44-25DF-44F5-8511-CAA22F1C2C0A}"/>
              </a:ext>
            </a:extLst>
          </p:cNvPr>
          <p:cNvSpPr/>
          <p:nvPr/>
        </p:nvSpPr>
        <p:spPr>
          <a:xfrm>
            <a:off x="2497660" y="1533013"/>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78" name="Oval 77">
            <a:extLst>
              <a:ext uri="{FF2B5EF4-FFF2-40B4-BE49-F238E27FC236}">
                <a16:creationId xmlns:a16="http://schemas.microsoft.com/office/drawing/2014/main" id="{2FD51D28-DA17-4BF8-802C-A9867E0342CE}"/>
              </a:ext>
            </a:extLst>
          </p:cNvPr>
          <p:cNvSpPr/>
          <p:nvPr/>
        </p:nvSpPr>
        <p:spPr>
          <a:xfrm>
            <a:off x="3895792" y="380621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79" name="Straight Arrow Connector 78">
            <a:extLst>
              <a:ext uri="{FF2B5EF4-FFF2-40B4-BE49-F238E27FC236}">
                <a16:creationId xmlns:a16="http://schemas.microsoft.com/office/drawing/2014/main" id="{66DA9FEA-C02C-4643-9E94-2CE6C661682C}"/>
              </a:ext>
            </a:extLst>
          </p:cNvPr>
          <p:cNvCxnSpPr>
            <a:cxnSpLocks/>
            <a:stCxn id="74" idx="5"/>
            <a:endCxn id="78" idx="0"/>
          </p:cNvCxnSpPr>
          <p:nvPr/>
        </p:nvCxnSpPr>
        <p:spPr>
          <a:xfrm>
            <a:off x="3023884" y="1981273"/>
            <a:ext cx="939479" cy="1824941"/>
          </a:xfrm>
          <a:prstGeom prst="straightConnector1">
            <a:avLst/>
          </a:prstGeom>
          <a:ln w="38100">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grpSp>
        <p:nvGrpSpPr>
          <p:cNvPr id="124" name="Group 123">
            <a:extLst>
              <a:ext uri="{FF2B5EF4-FFF2-40B4-BE49-F238E27FC236}">
                <a16:creationId xmlns:a16="http://schemas.microsoft.com/office/drawing/2014/main" id="{FFCD43FC-2B93-4429-BABB-A48674C65725}"/>
              </a:ext>
            </a:extLst>
          </p:cNvPr>
          <p:cNvGrpSpPr/>
          <p:nvPr/>
        </p:nvGrpSpPr>
        <p:grpSpPr>
          <a:xfrm>
            <a:off x="3800318" y="1610821"/>
            <a:ext cx="3004830" cy="1471289"/>
            <a:chOff x="5067091" y="2147762"/>
            <a:chExt cx="4006440" cy="1961718"/>
          </a:xfrm>
        </p:grpSpPr>
        <p:cxnSp>
          <p:nvCxnSpPr>
            <p:cNvPr id="125" name="Straight Arrow Connector 124">
              <a:extLst>
                <a:ext uri="{FF2B5EF4-FFF2-40B4-BE49-F238E27FC236}">
                  <a16:creationId xmlns:a16="http://schemas.microsoft.com/office/drawing/2014/main" id="{175BAB1F-B467-4797-A2E7-69EE936B6BD7}"/>
                </a:ext>
              </a:extLst>
            </p:cNvPr>
            <p:cNvCxnSpPr>
              <a:cxnSpLocks/>
            </p:cNvCxnSpPr>
            <p:nvPr/>
          </p:nvCxnSpPr>
          <p:spPr>
            <a:xfrm flipH="1">
              <a:off x="8566329" y="2147762"/>
              <a:ext cx="507202" cy="281521"/>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925FC2DE-F65D-4333-9800-90063CF662BC}"/>
                </a:ext>
              </a:extLst>
            </p:cNvPr>
            <p:cNvCxnSpPr>
              <a:cxnSpLocks/>
              <a:stCxn id="49" idx="2"/>
              <a:endCxn id="128" idx="7"/>
            </p:cNvCxnSpPr>
            <p:nvPr/>
          </p:nvCxnSpPr>
          <p:spPr>
            <a:xfrm flipH="1">
              <a:off x="6388602" y="2429283"/>
              <a:ext cx="1997536" cy="396224"/>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7" name="Straight Arrow Connector 126">
              <a:extLst>
                <a:ext uri="{FF2B5EF4-FFF2-40B4-BE49-F238E27FC236}">
                  <a16:creationId xmlns:a16="http://schemas.microsoft.com/office/drawing/2014/main" id="{4460B0B2-346B-45A1-8324-B22639954500}"/>
                </a:ext>
              </a:extLst>
            </p:cNvPr>
            <p:cNvCxnSpPr>
              <a:cxnSpLocks/>
              <a:stCxn id="128" idx="3"/>
            </p:cNvCxnSpPr>
            <p:nvPr/>
          </p:nvCxnSpPr>
          <p:spPr>
            <a:xfrm flipH="1">
              <a:off x="5067091" y="2952922"/>
              <a:ext cx="1194096" cy="1156558"/>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128" name="Oval 127">
            <a:extLst>
              <a:ext uri="{FF2B5EF4-FFF2-40B4-BE49-F238E27FC236}">
                <a16:creationId xmlns:a16="http://schemas.microsoft.com/office/drawing/2014/main" id="{43FF3750-3555-498D-88FE-099B30C636B5}"/>
              </a:ext>
            </a:extLst>
          </p:cNvPr>
          <p:cNvSpPr/>
          <p:nvPr/>
        </p:nvSpPr>
        <p:spPr>
          <a:xfrm>
            <a:off x="4676100" y="209934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129" name="Oval 128">
            <a:extLst>
              <a:ext uri="{FF2B5EF4-FFF2-40B4-BE49-F238E27FC236}">
                <a16:creationId xmlns:a16="http://schemas.microsoft.com/office/drawing/2014/main" id="{46F376DC-572D-4F95-87F7-DD4E36D5B249}"/>
              </a:ext>
            </a:extLst>
          </p:cNvPr>
          <p:cNvSpPr/>
          <p:nvPr/>
        </p:nvSpPr>
        <p:spPr>
          <a:xfrm>
            <a:off x="3661417" y="3029307"/>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1" name="Content Placeholder 2">
            <a:extLst>
              <a:ext uri="{FF2B5EF4-FFF2-40B4-BE49-F238E27FC236}">
                <a16:creationId xmlns:a16="http://schemas.microsoft.com/office/drawing/2014/main" id="{69F5FF55-C66E-49E3-BE8C-4EEC1B174E8D}"/>
              </a:ext>
            </a:extLst>
          </p:cNvPr>
          <p:cNvSpPr txBox="1">
            <a:spLocks/>
          </p:cNvSpPr>
          <p:nvPr/>
        </p:nvSpPr>
        <p:spPr>
          <a:xfrm>
            <a:off x="5392875" y="3536681"/>
            <a:ext cx="1096264"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Medium</a:t>
            </a:r>
          </a:p>
        </p:txBody>
      </p:sp>
      <p:sp>
        <p:nvSpPr>
          <p:cNvPr id="62" name="Content Placeholder 2">
            <a:extLst>
              <a:ext uri="{FF2B5EF4-FFF2-40B4-BE49-F238E27FC236}">
                <a16:creationId xmlns:a16="http://schemas.microsoft.com/office/drawing/2014/main" id="{72B9403F-D470-4A19-A15F-0E4E00832EAF}"/>
              </a:ext>
            </a:extLst>
          </p:cNvPr>
          <p:cNvSpPr txBox="1">
            <a:spLocks/>
          </p:cNvSpPr>
          <p:nvPr/>
        </p:nvSpPr>
        <p:spPr>
          <a:xfrm>
            <a:off x="3481031" y="1410480"/>
            <a:ext cx="2591432" cy="60960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Fresnel boundary</a:t>
            </a:r>
          </a:p>
        </p:txBody>
      </p:sp>
    </p:spTree>
    <p:custDataLst>
      <p:tags r:id="rId1"/>
    </p:custDataLst>
    <p:extLst>
      <p:ext uri="{BB962C8B-B14F-4D97-AF65-F5344CB8AC3E}">
        <p14:creationId xmlns:p14="http://schemas.microsoft.com/office/powerpoint/2010/main" val="28130013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BB75E-055F-4C7C-94E2-4BD7C654AE35}"/>
              </a:ext>
            </a:extLst>
          </p:cNvPr>
          <p:cNvSpPr>
            <a:spLocks noGrp="1"/>
          </p:cNvSpPr>
          <p:nvPr>
            <p:ph type="title"/>
          </p:nvPr>
        </p:nvSpPr>
        <p:spPr/>
        <p:txBody>
          <a:bodyPr>
            <a:normAutofit fontScale="90000"/>
          </a:bodyPr>
          <a:lstStyle/>
          <a:p>
            <a:r>
              <a:rPr lang="en-US" dirty="0"/>
              <a:t>Gradient-domain VOLUMETRIC PHOTON MAPPING</a:t>
            </a:r>
            <a:endParaRPr lang="fr-FR" dirty="0"/>
          </a:p>
        </p:txBody>
      </p:sp>
      <p:sp>
        <p:nvSpPr>
          <p:cNvPr id="5" name="Slide Number Placeholder 4">
            <a:extLst>
              <a:ext uri="{FF2B5EF4-FFF2-40B4-BE49-F238E27FC236}">
                <a16:creationId xmlns:a16="http://schemas.microsoft.com/office/drawing/2014/main" id="{F2AC60F6-6AAF-4D87-9FB1-25821D91897E}"/>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43</a:t>
            </a:fld>
            <a:endParaRPr lang="en-US"/>
          </a:p>
        </p:txBody>
      </p:sp>
      <p:pic>
        <p:nvPicPr>
          <p:cNvPr id="7" name="Graphic 6">
            <a:extLst>
              <a:ext uri="{FF2B5EF4-FFF2-40B4-BE49-F238E27FC236}">
                <a16:creationId xmlns:a16="http://schemas.microsoft.com/office/drawing/2014/main" id="{E9DD2C1E-9193-4F3E-B8C7-436B78BD3E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55918" y="1740929"/>
            <a:ext cx="4632165" cy="2841956"/>
          </a:xfrm>
          <a:prstGeom prst="rect">
            <a:avLst/>
          </a:prstGeom>
        </p:spPr>
      </p:pic>
      <p:grpSp>
        <p:nvGrpSpPr>
          <p:cNvPr id="8" name="Group 7">
            <a:extLst>
              <a:ext uri="{FF2B5EF4-FFF2-40B4-BE49-F238E27FC236}">
                <a16:creationId xmlns:a16="http://schemas.microsoft.com/office/drawing/2014/main" id="{58011EE5-82DE-4A8B-A885-ED1E69DEBDED}"/>
              </a:ext>
            </a:extLst>
          </p:cNvPr>
          <p:cNvGrpSpPr/>
          <p:nvPr/>
        </p:nvGrpSpPr>
        <p:grpSpPr>
          <a:xfrm>
            <a:off x="6515461" y="742463"/>
            <a:ext cx="1151279" cy="1129255"/>
            <a:chOff x="7963484" y="2994011"/>
            <a:chExt cx="1060929" cy="1040633"/>
          </a:xfrm>
        </p:grpSpPr>
        <p:sp>
          <p:nvSpPr>
            <p:cNvPr id="9" name="Freeform: Shape 8">
              <a:extLst>
                <a:ext uri="{FF2B5EF4-FFF2-40B4-BE49-F238E27FC236}">
                  <a16:creationId xmlns:a16="http://schemas.microsoft.com/office/drawing/2014/main" id="{F100216F-D284-44D8-945D-70193AEF96B4}"/>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0" name="Freeform: Shape 9">
              <a:extLst>
                <a:ext uri="{FF2B5EF4-FFF2-40B4-BE49-F238E27FC236}">
                  <a16:creationId xmlns:a16="http://schemas.microsoft.com/office/drawing/2014/main" id="{A991EB5A-AB34-4F3B-82C6-18B3889243C2}"/>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1" name="Freeform: Shape 10">
              <a:extLst>
                <a:ext uri="{FF2B5EF4-FFF2-40B4-BE49-F238E27FC236}">
                  <a16:creationId xmlns:a16="http://schemas.microsoft.com/office/drawing/2014/main" id="{08A94768-D73D-4332-B6B0-C39A93BD0187}"/>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2" name="Freeform: Shape 11">
              <a:extLst>
                <a:ext uri="{FF2B5EF4-FFF2-40B4-BE49-F238E27FC236}">
                  <a16:creationId xmlns:a16="http://schemas.microsoft.com/office/drawing/2014/main" id="{8BAD47F7-9B82-4C86-9A8A-C3385D350290}"/>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3" name="Freeform: Shape 12">
              <a:extLst>
                <a:ext uri="{FF2B5EF4-FFF2-40B4-BE49-F238E27FC236}">
                  <a16:creationId xmlns:a16="http://schemas.microsoft.com/office/drawing/2014/main" id="{E32A528F-2341-4E56-9C29-CDE03B4CB643}"/>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4" name="Freeform: Shape 13">
              <a:extLst>
                <a:ext uri="{FF2B5EF4-FFF2-40B4-BE49-F238E27FC236}">
                  <a16:creationId xmlns:a16="http://schemas.microsoft.com/office/drawing/2014/main" id="{6388DEBA-5605-49B3-BF2E-8EEF5D66DE11}"/>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5" name="Freeform: Shape 14">
              <a:extLst>
                <a:ext uri="{FF2B5EF4-FFF2-40B4-BE49-F238E27FC236}">
                  <a16:creationId xmlns:a16="http://schemas.microsoft.com/office/drawing/2014/main" id="{C3299D8F-488A-4154-97FF-CCE8CB01F276}"/>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6" name="Freeform: Shape 15">
              <a:extLst>
                <a:ext uri="{FF2B5EF4-FFF2-40B4-BE49-F238E27FC236}">
                  <a16:creationId xmlns:a16="http://schemas.microsoft.com/office/drawing/2014/main" id="{F69DD5A3-5668-4CC9-9A00-6C86C57E093F}"/>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7" name="Freeform: Shape 16">
              <a:extLst>
                <a:ext uri="{FF2B5EF4-FFF2-40B4-BE49-F238E27FC236}">
                  <a16:creationId xmlns:a16="http://schemas.microsoft.com/office/drawing/2014/main" id="{D11110E5-6F39-4F7D-9E6E-BA200B5AD694}"/>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8" name="Freeform: Shape 17">
              <a:extLst>
                <a:ext uri="{FF2B5EF4-FFF2-40B4-BE49-F238E27FC236}">
                  <a16:creationId xmlns:a16="http://schemas.microsoft.com/office/drawing/2014/main" id="{F4683C29-B4AB-4939-95BA-5BC574B45A73}"/>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9" name="Freeform: Shape 18">
              <a:extLst>
                <a:ext uri="{FF2B5EF4-FFF2-40B4-BE49-F238E27FC236}">
                  <a16:creationId xmlns:a16="http://schemas.microsoft.com/office/drawing/2014/main" id="{46B403BA-CEBC-4364-A008-0C09FB54B95F}"/>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20" name="Freeform: Shape 19">
              <a:extLst>
                <a:ext uri="{FF2B5EF4-FFF2-40B4-BE49-F238E27FC236}">
                  <a16:creationId xmlns:a16="http://schemas.microsoft.com/office/drawing/2014/main" id="{59759678-0E9D-4F5F-A2B7-3C09A8881DCA}"/>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21" name="Freeform: Shape 20">
              <a:extLst>
                <a:ext uri="{FF2B5EF4-FFF2-40B4-BE49-F238E27FC236}">
                  <a16:creationId xmlns:a16="http://schemas.microsoft.com/office/drawing/2014/main" id="{09838310-EA2C-4245-B96E-1FD8CC969BE1}"/>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22" name="Freeform: Shape 21">
              <a:extLst>
                <a:ext uri="{FF2B5EF4-FFF2-40B4-BE49-F238E27FC236}">
                  <a16:creationId xmlns:a16="http://schemas.microsoft.com/office/drawing/2014/main" id="{CEA94D9A-B664-4C7F-84C5-038B55FE8F8B}"/>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23" name="Freeform: Shape 22">
              <a:extLst>
                <a:ext uri="{FF2B5EF4-FFF2-40B4-BE49-F238E27FC236}">
                  <a16:creationId xmlns:a16="http://schemas.microsoft.com/office/drawing/2014/main" id="{94BED969-0E6E-45E9-B6BB-573B64AF1D08}"/>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24" name="Freeform: Shape 23">
              <a:extLst>
                <a:ext uri="{FF2B5EF4-FFF2-40B4-BE49-F238E27FC236}">
                  <a16:creationId xmlns:a16="http://schemas.microsoft.com/office/drawing/2014/main" id="{4B2C1280-4492-4C23-A702-2CFAFDCEDADC}"/>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25" name="Freeform: Shape 24">
              <a:extLst>
                <a:ext uri="{FF2B5EF4-FFF2-40B4-BE49-F238E27FC236}">
                  <a16:creationId xmlns:a16="http://schemas.microsoft.com/office/drawing/2014/main" id="{0E5E264A-A1B0-4B7C-A90A-A499ABF0879F}"/>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grpSp>
        <p:nvGrpSpPr>
          <p:cNvPr id="26" name="Group 25">
            <a:extLst>
              <a:ext uri="{FF2B5EF4-FFF2-40B4-BE49-F238E27FC236}">
                <a16:creationId xmlns:a16="http://schemas.microsoft.com/office/drawing/2014/main" id="{0A3D8262-9A98-44E2-9B23-5433F2466336}"/>
              </a:ext>
            </a:extLst>
          </p:cNvPr>
          <p:cNvGrpSpPr/>
          <p:nvPr/>
        </p:nvGrpSpPr>
        <p:grpSpPr>
          <a:xfrm rot="21272930">
            <a:off x="1913248" y="934401"/>
            <a:ext cx="1064761" cy="978550"/>
            <a:chOff x="2906783" y="2406393"/>
            <a:chExt cx="1419681" cy="1304733"/>
          </a:xfrm>
        </p:grpSpPr>
        <p:sp>
          <p:nvSpPr>
            <p:cNvPr id="27" name="Freeform: Shape 26">
              <a:extLst>
                <a:ext uri="{FF2B5EF4-FFF2-40B4-BE49-F238E27FC236}">
                  <a16:creationId xmlns:a16="http://schemas.microsoft.com/office/drawing/2014/main" id="{76B376F5-D33A-4386-A1BE-56FD36A0672E}"/>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28" name="Freeform: Shape 27">
              <a:extLst>
                <a:ext uri="{FF2B5EF4-FFF2-40B4-BE49-F238E27FC236}">
                  <a16:creationId xmlns:a16="http://schemas.microsoft.com/office/drawing/2014/main" id="{EABD2BCF-CB2C-4675-9F3A-1D895EA8FAC8}"/>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29" name="Freeform: Shape 28">
              <a:extLst>
                <a:ext uri="{FF2B5EF4-FFF2-40B4-BE49-F238E27FC236}">
                  <a16:creationId xmlns:a16="http://schemas.microsoft.com/office/drawing/2014/main" id="{33509B99-A770-4777-ADB4-A90211776B42}"/>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sp>
          <p:nvSpPr>
            <p:cNvPr id="30" name="Freeform: Shape 29">
              <a:extLst>
                <a:ext uri="{FF2B5EF4-FFF2-40B4-BE49-F238E27FC236}">
                  <a16:creationId xmlns:a16="http://schemas.microsoft.com/office/drawing/2014/main" id="{B0FE93A4-B5D5-43A5-8959-1554B72F8917}"/>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p>
              <a:endParaRPr lang="fr-FR" sz="1350"/>
            </a:p>
          </p:txBody>
        </p:sp>
        <p:sp>
          <p:nvSpPr>
            <p:cNvPr id="31" name="Freeform: Shape 30">
              <a:extLst>
                <a:ext uri="{FF2B5EF4-FFF2-40B4-BE49-F238E27FC236}">
                  <a16:creationId xmlns:a16="http://schemas.microsoft.com/office/drawing/2014/main" id="{9F1CC470-BC09-4B4F-8D4F-565E02ED7CBB}"/>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2" name="Freeform: Shape 31">
              <a:extLst>
                <a:ext uri="{FF2B5EF4-FFF2-40B4-BE49-F238E27FC236}">
                  <a16:creationId xmlns:a16="http://schemas.microsoft.com/office/drawing/2014/main" id="{6D373FB6-FA02-49B0-A257-96BACFC9CFB6}"/>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3" name="Freeform: Shape 32">
              <a:extLst>
                <a:ext uri="{FF2B5EF4-FFF2-40B4-BE49-F238E27FC236}">
                  <a16:creationId xmlns:a16="http://schemas.microsoft.com/office/drawing/2014/main" id="{2EFDD5C2-CB0C-4389-8EF3-6399B6688CED}"/>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4" name="Freeform: Shape 33">
              <a:extLst>
                <a:ext uri="{FF2B5EF4-FFF2-40B4-BE49-F238E27FC236}">
                  <a16:creationId xmlns:a16="http://schemas.microsoft.com/office/drawing/2014/main" id="{20D239CD-1B70-45BE-BA2E-704744AAA36C}"/>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5" name="Freeform: Shape 34">
              <a:extLst>
                <a:ext uri="{FF2B5EF4-FFF2-40B4-BE49-F238E27FC236}">
                  <a16:creationId xmlns:a16="http://schemas.microsoft.com/office/drawing/2014/main" id="{2E9F30EF-486A-4FBA-9708-018397EBF9ED}"/>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grpSp>
      <p:sp>
        <p:nvSpPr>
          <p:cNvPr id="47" name="Content Placeholder 2">
            <a:extLst>
              <a:ext uri="{FF2B5EF4-FFF2-40B4-BE49-F238E27FC236}">
                <a16:creationId xmlns:a16="http://schemas.microsoft.com/office/drawing/2014/main" id="{D555EF45-09EA-434B-86A4-C32F8BDBC97B}"/>
              </a:ext>
            </a:extLst>
          </p:cNvPr>
          <p:cNvSpPr txBox="1">
            <a:spLocks/>
          </p:cNvSpPr>
          <p:nvPr/>
        </p:nvSpPr>
        <p:spPr>
          <a:xfrm>
            <a:off x="5480653" y="3925888"/>
            <a:ext cx="1346028"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Diffuse</a:t>
            </a:r>
          </a:p>
        </p:txBody>
      </p:sp>
      <p:sp>
        <p:nvSpPr>
          <p:cNvPr id="49" name="Oval 48">
            <a:extLst>
              <a:ext uri="{FF2B5EF4-FFF2-40B4-BE49-F238E27FC236}">
                <a16:creationId xmlns:a16="http://schemas.microsoft.com/office/drawing/2014/main" id="{59254F21-FAB3-45FF-AEA9-C11EDA12C816}"/>
              </a:ext>
            </a:extLst>
          </p:cNvPr>
          <p:cNvSpPr/>
          <p:nvPr/>
        </p:nvSpPr>
        <p:spPr>
          <a:xfrm>
            <a:off x="6289604" y="1754391"/>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51" name="Oval 50">
            <a:extLst>
              <a:ext uri="{FF2B5EF4-FFF2-40B4-BE49-F238E27FC236}">
                <a16:creationId xmlns:a16="http://schemas.microsoft.com/office/drawing/2014/main" id="{88696B5E-E45F-4611-B6D9-4719CCD87451}"/>
              </a:ext>
            </a:extLst>
          </p:cNvPr>
          <p:cNvSpPr/>
          <p:nvPr/>
        </p:nvSpPr>
        <p:spPr>
          <a:xfrm>
            <a:off x="6785358" y="149547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74" name="Oval 73">
            <a:extLst>
              <a:ext uri="{FF2B5EF4-FFF2-40B4-BE49-F238E27FC236}">
                <a16:creationId xmlns:a16="http://schemas.microsoft.com/office/drawing/2014/main" id="{F212E0D0-A3CE-466F-97FD-75628DEB5A40}"/>
              </a:ext>
            </a:extLst>
          </p:cNvPr>
          <p:cNvSpPr/>
          <p:nvPr/>
        </p:nvSpPr>
        <p:spPr>
          <a:xfrm>
            <a:off x="2908533" y="186592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76" name="Straight Arrow Connector 75">
            <a:extLst>
              <a:ext uri="{FF2B5EF4-FFF2-40B4-BE49-F238E27FC236}">
                <a16:creationId xmlns:a16="http://schemas.microsoft.com/office/drawing/2014/main" id="{B7B44919-AAC1-4EEA-A6CF-6A48A76DCFAE}"/>
              </a:ext>
            </a:extLst>
          </p:cNvPr>
          <p:cNvCxnSpPr>
            <a:cxnSpLocks/>
            <a:stCxn id="77" idx="5"/>
            <a:endCxn id="74" idx="2"/>
          </p:cNvCxnSpPr>
          <p:nvPr/>
        </p:nvCxnSpPr>
        <p:spPr>
          <a:xfrm>
            <a:off x="2613013" y="1648365"/>
            <a:ext cx="295520" cy="285127"/>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77" name="Oval 76">
            <a:extLst>
              <a:ext uri="{FF2B5EF4-FFF2-40B4-BE49-F238E27FC236}">
                <a16:creationId xmlns:a16="http://schemas.microsoft.com/office/drawing/2014/main" id="{AA1F4C44-25DF-44F5-8511-CAA22F1C2C0A}"/>
              </a:ext>
            </a:extLst>
          </p:cNvPr>
          <p:cNvSpPr/>
          <p:nvPr/>
        </p:nvSpPr>
        <p:spPr>
          <a:xfrm>
            <a:off x="2497660" y="1533013"/>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78" name="Oval 77">
            <a:extLst>
              <a:ext uri="{FF2B5EF4-FFF2-40B4-BE49-F238E27FC236}">
                <a16:creationId xmlns:a16="http://schemas.microsoft.com/office/drawing/2014/main" id="{2FD51D28-DA17-4BF8-802C-A9867E0342CE}"/>
              </a:ext>
            </a:extLst>
          </p:cNvPr>
          <p:cNvSpPr/>
          <p:nvPr/>
        </p:nvSpPr>
        <p:spPr>
          <a:xfrm>
            <a:off x="3895792" y="380621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79" name="Straight Arrow Connector 78">
            <a:extLst>
              <a:ext uri="{FF2B5EF4-FFF2-40B4-BE49-F238E27FC236}">
                <a16:creationId xmlns:a16="http://schemas.microsoft.com/office/drawing/2014/main" id="{66DA9FEA-C02C-4643-9E94-2CE6C661682C}"/>
              </a:ext>
            </a:extLst>
          </p:cNvPr>
          <p:cNvCxnSpPr>
            <a:cxnSpLocks/>
            <a:stCxn id="74" idx="5"/>
            <a:endCxn id="78" idx="0"/>
          </p:cNvCxnSpPr>
          <p:nvPr/>
        </p:nvCxnSpPr>
        <p:spPr>
          <a:xfrm>
            <a:off x="3023884" y="1981273"/>
            <a:ext cx="939479" cy="1824941"/>
          </a:xfrm>
          <a:prstGeom prst="straightConnector1">
            <a:avLst/>
          </a:prstGeom>
          <a:ln w="38100">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C4FD5812-EFAF-4EA3-8AF7-16BEBDA879EF}"/>
              </a:ext>
            </a:extLst>
          </p:cNvPr>
          <p:cNvCxnSpPr>
            <a:cxnSpLocks/>
            <a:stCxn id="74" idx="5"/>
          </p:cNvCxnSpPr>
          <p:nvPr/>
        </p:nvCxnSpPr>
        <p:spPr>
          <a:xfrm>
            <a:off x="3023885" y="1981272"/>
            <a:ext cx="702546" cy="137249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7A83D209-9D81-4E61-BC7B-C6EDDA0F3ED0}"/>
              </a:ext>
            </a:extLst>
          </p:cNvPr>
          <p:cNvGrpSpPr/>
          <p:nvPr/>
        </p:nvGrpSpPr>
        <p:grpSpPr>
          <a:xfrm>
            <a:off x="3343786" y="2943029"/>
            <a:ext cx="763005" cy="773556"/>
            <a:chOff x="4420947" y="3863156"/>
            <a:chExt cx="1017340" cy="1031408"/>
          </a:xfrm>
        </p:grpSpPr>
        <p:sp>
          <p:nvSpPr>
            <p:cNvPr id="81" name="Oval 80">
              <a:extLst>
                <a:ext uri="{FF2B5EF4-FFF2-40B4-BE49-F238E27FC236}">
                  <a16:creationId xmlns:a16="http://schemas.microsoft.com/office/drawing/2014/main" id="{CE858DAC-BD5A-4B3A-96D5-EA91810DAEA4}"/>
                </a:ext>
              </a:extLst>
            </p:cNvPr>
            <p:cNvSpPr/>
            <p:nvPr/>
          </p:nvSpPr>
          <p:spPr>
            <a:xfrm>
              <a:off x="4420947" y="3863156"/>
              <a:ext cx="1017340" cy="1031408"/>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4" name="Oval 103">
              <a:extLst>
                <a:ext uri="{FF2B5EF4-FFF2-40B4-BE49-F238E27FC236}">
                  <a16:creationId xmlns:a16="http://schemas.microsoft.com/office/drawing/2014/main" id="{D7B7F2EF-FF83-472A-ABBF-B628B929649A}"/>
                </a:ext>
              </a:extLst>
            </p:cNvPr>
            <p:cNvSpPr/>
            <p:nvPr/>
          </p:nvSpPr>
          <p:spPr>
            <a:xfrm>
              <a:off x="4429529" y="4214530"/>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5" name="Oval 104">
              <a:extLst>
                <a:ext uri="{FF2B5EF4-FFF2-40B4-BE49-F238E27FC236}">
                  <a16:creationId xmlns:a16="http://schemas.microsoft.com/office/drawing/2014/main" id="{DEE4C64B-E7BE-4A37-9BB1-C09A4095BE22}"/>
                </a:ext>
              </a:extLst>
            </p:cNvPr>
            <p:cNvSpPr/>
            <p:nvPr/>
          </p:nvSpPr>
          <p:spPr>
            <a:xfrm>
              <a:off x="4844884" y="4305767"/>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grpSp>
        <p:nvGrpSpPr>
          <p:cNvPr id="124" name="Group 123">
            <a:extLst>
              <a:ext uri="{FF2B5EF4-FFF2-40B4-BE49-F238E27FC236}">
                <a16:creationId xmlns:a16="http://schemas.microsoft.com/office/drawing/2014/main" id="{FFCD43FC-2B93-4429-BABB-A48674C65725}"/>
              </a:ext>
            </a:extLst>
          </p:cNvPr>
          <p:cNvGrpSpPr/>
          <p:nvPr/>
        </p:nvGrpSpPr>
        <p:grpSpPr>
          <a:xfrm>
            <a:off x="3800318" y="1610821"/>
            <a:ext cx="3004830" cy="1471289"/>
            <a:chOff x="5067091" y="2147762"/>
            <a:chExt cx="4006440" cy="1961718"/>
          </a:xfrm>
        </p:grpSpPr>
        <p:cxnSp>
          <p:nvCxnSpPr>
            <p:cNvPr id="125" name="Straight Arrow Connector 124">
              <a:extLst>
                <a:ext uri="{FF2B5EF4-FFF2-40B4-BE49-F238E27FC236}">
                  <a16:creationId xmlns:a16="http://schemas.microsoft.com/office/drawing/2014/main" id="{175BAB1F-B467-4797-A2E7-69EE936B6BD7}"/>
                </a:ext>
              </a:extLst>
            </p:cNvPr>
            <p:cNvCxnSpPr>
              <a:cxnSpLocks/>
            </p:cNvCxnSpPr>
            <p:nvPr/>
          </p:nvCxnSpPr>
          <p:spPr>
            <a:xfrm flipH="1">
              <a:off x="8566329" y="2147762"/>
              <a:ext cx="507202" cy="281521"/>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925FC2DE-F65D-4333-9800-90063CF662BC}"/>
                </a:ext>
              </a:extLst>
            </p:cNvPr>
            <p:cNvCxnSpPr>
              <a:cxnSpLocks/>
              <a:stCxn id="49" idx="2"/>
              <a:endCxn id="128" idx="7"/>
            </p:cNvCxnSpPr>
            <p:nvPr/>
          </p:nvCxnSpPr>
          <p:spPr>
            <a:xfrm flipH="1">
              <a:off x="6388602" y="2429283"/>
              <a:ext cx="1997536" cy="396224"/>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7" name="Straight Arrow Connector 126">
              <a:extLst>
                <a:ext uri="{FF2B5EF4-FFF2-40B4-BE49-F238E27FC236}">
                  <a16:creationId xmlns:a16="http://schemas.microsoft.com/office/drawing/2014/main" id="{4460B0B2-346B-45A1-8324-B22639954500}"/>
                </a:ext>
              </a:extLst>
            </p:cNvPr>
            <p:cNvCxnSpPr>
              <a:cxnSpLocks/>
              <a:stCxn id="128" idx="3"/>
            </p:cNvCxnSpPr>
            <p:nvPr/>
          </p:nvCxnSpPr>
          <p:spPr>
            <a:xfrm flipH="1">
              <a:off x="5067091" y="2952922"/>
              <a:ext cx="1194096" cy="1156558"/>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128" name="Oval 127">
            <a:extLst>
              <a:ext uri="{FF2B5EF4-FFF2-40B4-BE49-F238E27FC236}">
                <a16:creationId xmlns:a16="http://schemas.microsoft.com/office/drawing/2014/main" id="{43FF3750-3555-498D-88FE-099B30C636B5}"/>
              </a:ext>
            </a:extLst>
          </p:cNvPr>
          <p:cNvSpPr/>
          <p:nvPr/>
        </p:nvSpPr>
        <p:spPr>
          <a:xfrm>
            <a:off x="4676100" y="209934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129" name="Oval 128">
            <a:extLst>
              <a:ext uri="{FF2B5EF4-FFF2-40B4-BE49-F238E27FC236}">
                <a16:creationId xmlns:a16="http://schemas.microsoft.com/office/drawing/2014/main" id="{46F376DC-572D-4F95-87F7-DD4E36D5B249}"/>
              </a:ext>
            </a:extLst>
          </p:cNvPr>
          <p:cNvSpPr/>
          <p:nvPr/>
        </p:nvSpPr>
        <p:spPr>
          <a:xfrm>
            <a:off x="3661417" y="3029307"/>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1" name="Content Placeholder 2">
            <a:extLst>
              <a:ext uri="{FF2B5EF4-FFF2-40B4-BE49-F238E27FC236}">
                <a16:creationId xmlns:a16="http://schemas.microsoft.com/office/drawing/2014/main" id="{69F5FF55-C66E-49E3-BE8C-4EEC1B174E8D}"/>
              </a:ext>
            </a:extLst>
          </p:cNvPr>
          <p:cNvSpPr txBox="1">
            <a:spLocks/>
          </p:cNvSpPr>
          <p:nvPr/>
        </p:nvSpPr>
        <p:spPr>
          <a:xfrm>
            <a:off x="5392875" y="3536681"/>
            <a:ext cx="1096264"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Medium</a:t>
            </a:r>
          </a:p>
        </p:txBody>
      </p:sp>
      <p:sp>
        <p:nvSpPr>
          <p:cNvPr id="62" name="Content Placeholder 2">
            <a:extLst>
              <a:ext uri="{FF2B5EF4-FFF2-40B4-BE49-F238E27FC236}">
                <a16:creationId xmlns:a16="http://schemas.microsoft.com/office/drawing/2014/main" id="{72B9403F-D470-4A19-A15F-0E4E00832EAF}"/>
              </a:ext>
            </a:extLst>
          </p:cNvPr>
          <p:cNvSpPr txBox="1">
            <a:spLocks/>
          </p:cNvSpPr>
          <p:nvPr/>
        </p:nvSpPr>
        <p:spPr>
          <a:xfrm>
            <a:off x="3481031" y="1410480"/>
            <a:ext cx="2591432" cy="60960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Fresnel boundary</a:t>
            </a: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0CC4C4C2-16F0-48BE-A641-A51A4A22D7C5}"/>
                  </a:ext>
                </a:extLst>
              </p:cNvPr>
              <p:cNvSpPr txBox="1"/>
              <p:nvPr/>
            </p:nvSpPr>
            <p:spPr>
              <a:xfrm>
                <a:off x="3019838" y="2557663"/>
                <a:ext cx="449546"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F79646"/>
                          </a:solidFill>
                          <a:latin typeface="Cambria Math" panose="02040503050406030204" pitchFamily="18" charset="0"/>
                        </a:rPr>
                        <m:t>𝑡</m:t>
                      </m:r>
                    </m:oMath>
                  </m:oMathPara>
                </a14:m>
                <a:endParaRPr lang="fr-FR" sz="3200" dirty="0">
                  <a:solidFill>
                    <a:srgbClr val="F79646"/>
                  </a:solidFill>
                </a:endParaRPr>
              </a:p>
            </p:txBody>
          </p:sp>
        </mc:Choice>
        <mc:Fallback xmlns="">
          <p:sp>
            <p:nvSpPr>
              <p:cNvPr id="60" name="TextBox 59">
                <a:extLst>
                  <a:ext uri="{FF2B5EF4-FFF2-40B4-BE49-F238E27FC236}">
                    <a16:creationId xmlns:a16="http://schemas.microsoft.com/office/drawing/2014/main" id="{0CC4C4C2-16F0-48BE-A641-A51A4A22D7C5}"/>
                  </a:ext>
                </a:extLst>
              </p:cNvPr>
              <p:cNvSpPr txBox="1">
                <a:spLocks noRot="1" noChangeAspect="1" noMove="1" noResize="1" noEditPoints="1" noAdjustHandles="1" noChangeArrowheads="1" noChangeShapeType="1" noTextEdit="1"/>
              </p:cNvSpPr>
              <p:nvPr/>
            </p:nvSpPr>
            <p:spPr>
              <a:xfrm>
                <a:off x="3019838" y="2557663"/>
                <a:ext cx="449546" cy="584775"/>
              </a:xfrm>
              <a:prstGeom prst="rect">
                <a:avLst/>
              </a:prstGeom>
              <a:blipFill>
                <a:blip r:embed="rId6"/>
                <a:stretch>
                  <a:fillRect/>
                </a:stretch>
              </a:blipFill>
            </p:spPr>
            <p:txBody>
              <a:bodyPr/>
              <a:lstStyle/>
              <a:p>
                <a:r>
                  <a:rPr lang="fr-FR">
                    <a:noFill/>
                  </a:rPr>
                  <a:t> </a:t>
                </a:r>
              </a:p>
            </p:txBody>
          </p:sp>
        </mc:Fallback>
      </mc:AlternateContent>
    </p:spTree>
    <p:custDataLst>
      <p:tags r:id="rId1"/>
    </p:custDataLst>
    <p:extLst>
      <p:ext uri="{BB962C8B-B14F-4D97-AF65-F5344CB8AC3E}">
        <p14:creationId xmlns:p14="http://schemas.microsoft.com/office/powerpoint/2010/main" val="37390396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BB75E-055F-4C7C-94E2-4BD7C654AE35}"/>
              </a:ext>
            </a:extLst>
          </p:cNvPr>
          <p:cNvSpPr>
            <a:spLocks noGrp="1"/>
          </p:cNvSpPr>
          <p:nvPr>
            <p:ph type="title"/>
          </p:nvPr>
        </p:nvSpPr>
        <p:spPr/>
        <p:txBody>
          <a:bodyPr>
            <a:normAutofit fontScale="90000"/>
          </a:bodyPr>
          <a:lstStyle/>
          <a:p>
            <a:r>
              <a:rPr lang="en-US" dirty="0"/>
              <a:t>Gradient-domain VOLUMETRIC PHOTON MAPPING</a:t>
            </a:r>
            <a:endParaRPr lang="fr-FR" dirty="0"/>
          </a:p>
        </p:txBody>
      </p:sp>
      <p:sp>
        <p:nvSpPr>
          <p:cNvPr id="5" name="Slide Number Placeholder 4">
            <a:extLst>
              <a:ext uri="{FF2B5EF4-FFF2-40B4-BE49-F238E27FC236}">
                <a16:creationId xmlns:a16="http://schemas.microsoft.com/office/drawing/2014/main" id="{F2AC60F6-6AAF-4D87-9FB1-25821D91897E}"/>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44</a:t>
            </a:fld>
            <a:endParaRPr lang="en-US"/>
          </a:p>
        </p:txBody>
      </p:sp>
      <p:pic>
        <p:nvPicPr>
          <p:cNvPr id="7" name="Graphic 6">
            <a:extLst>
              <a:ext uri="{FF2B5EF4-FFF2-40B4-BE49-F238E27FC236}">
                <a16:creationId xmlns:a16="http://schemas.microsoft.com/office/drawing/2014/main" id="{E9DD2C1E-9193-4F3E-B8C7-436B78BD3E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55918" y="1740929"/>
            <a:ext cx="4632165" cy="2841956"/>
          </a:xfrm>
          <a:prstGeom prst="rect">
            <a:avLst/>
          </a:prstGeom>
        </p:spPr>
      </p:pic>
      <p:grpSp>
        <p:nvGrpSpPr>
          <p:cNvPr id="8" name="Group 7">
            <a:extLst>
              <a:ext uri="{FF2B5EF4-FFF2-40B4-BE49-F238E27FC236}">
                <a16:creationId xmlns:a16="http://schemas.microsoft.com/office/drawing/2014/main" id="{58011EE5-82DE-4A8B-A885-ED1E69DEBDED}"/>
              </a:ext>
            </a:extLst>
          </p:cNvPr>
          <p:cNvGrpSpPr/>
          <p:nvPr/>
        </p:nvGrpSpPr>
        <p:grpSpPr>
          <a:xfrm>
            <a:off x="6515461" y="742463"/>
            <a:ext cx="1151279" cy="1129255"/>
            <a:chOff x="7963484" y="2994011"/>
            <a:chExt cx="1060929" cy="1040633"/>
          </a:xfrm>
        </p:grpSpPr>
        <p:sp>
          <p:nvSpPr>
            <p:cNvPr id="9" name="Freeform: Shape 8">
              <a:extLst>
                <a:ext uri="{FF2B5EF4-FFF2-40B4-BE49-F238E27FC236}">
                  <a16:creationId xmlns:a16="http://schemas.microsoft.com/office/drawing/2014/main" id="{F100216F-D284-44D8-945D-70193AEF96B4}"/>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0" name="Freeform: Shape 9">
              <a:extLst>
                <a:ext uri="{FF2B5EF4-FFF2-40B4-BE49-F238E27FC236}">
                  <a16:creationId xmlns:a16="http://schemas.microsoft.com/office/drawing/2014/main" id="{A991EB5A-AB34-4F3B-82C6-18B3889243C2}"/>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1" name="Freeform: Shape 10">
              <a:extLst>
                <a:ext uri="{FF2B5EF4-FFF2-40B4-BE49-F238E27FC236}">
                  <a16:creationId xmlns:a16="http://schemas.microsoft.com/office/drawing/2014/main" id="{08A94768-D73D-4332-B6B0-C39A93BD0187}"/>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2" name="Freeform: Shape 11">
              <a:extLst>
                <a:ext uri="{FF2B5EF4-FFF2-40B4-BE49-F238E27FC236}">
                  <a16:creationId xmlns:a16="http://schemas.microsoft.com/office/drawing/2014/main" id="{8BAD47F7-9B82-4C86-9A8A-C3385D350290}"/>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3" name="Freeform: Shape 12">
              <a:extLst>
                <a:ext uri="{FF2B5EF4-FFF2-40B4-BE49-F238E27FC236}">
                  <a16:creationId xmlns:a16="http://schemas.microsoft.com/office/drawing/2014/main" id="{E32A528F-2341-4E56-9C29-CDE03B4CB643}"/>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4" name="Freeform: Shape 13">
              <a:extLst>
                <a:ext uri="{FF2B5EF4-FFF2-40B4-BE49-F238E27FC236}">
                  <a16:creationId xmlns:a16="http://schemas.microsoft.com/office/drawing/2014/main" id="{6388DEBA-5605-49B3-BF2E-8EEF5D66DE11}"/>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5" name="Freeform: Shape 14">
              <a:extLst>
                <a:ext uri="{FF2B5EF4-FFF2-40B4-BE49-F238E27FC236}">
                  <a16:creationId xmlns:a16="http://schemas.microsoft.com/office/drawing/2014/main" id="{C3299D8F-488A-4154-97FF-CCE8CB01F276}"/>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6" name="Freeform: Shape 15">
              <a:extLst>
                <a:ext uri="{FF2B5EF4-FFF2-40B4-BE49-F238E27FC236}">
                  <a16:creationId xmlns:a16="http://schemas.microsoft.com/office/drawing/2014/main" id="{F69DD5A3-5668-4CC9-9A00-6C86C57E093F}"/>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7" name="Freeform: Shape 16">
              <a:extLst>
                <a:ext uri="{FF2B5EF4-FFF2-40B4-BE49-F238E27FC236}">
                  <a16:creationId xmlns:a16="http://schemas.microsoft.com/office/drawing/2014/main" id="{D11110E5-6F39-4F7D-9E6E-BA200B5AD694}"/>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8" name="Freeform: Shape 17">
              <a:extLst>
                <a:ext uri="{FF2B5EF4-FFF2-40B4-BE49-F238E27FC236}">
                  <a16:creationId xmlns:a16="http://schemas.microsoft.com/office/drawing/2014/main" id="{F4683C29-B4AB-4939-95BA-5BC574B45A73}"/>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9" name="Freeform: Shape 18">
              <a:extLst>
                <a:ext uri="{FF2B5EF4-FFF2-40B4-BE49-F238E27FC236}">
                  <a16:creationId xmlns:a16="http://schemas.microsoft.com/office/drawing/2014/main" id="{46B403BA-CEBC-4364-A008-0C09FB54B95F}"/>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20" name="Freeform: Shape 19">
              <a:extLst>
                <a:ext uri="{FF2B5EF4-FFF2-40B4-BE49-F238E27FC236}">
                  <a16:creationId xmlns:a16="http://schemas.microsoft.com/office/drawing/2014/main" id="{59759678-0E9D-4F5F-A2B7-3C09A8881DCA}"/>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21" name="Freeform: Shape 20">
              <a:extLst>
                <a:ext uri="{FF2B5EF4-FFF2-40B4-BE49-F238E27FC236}">
                  <a16:creationId xmlns:a16="http://schemas.microsoft.com/office/drawing/2014/main" id="{09838310-EA2C-4245-B96E-1FD8CC969BE1}"/>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22" name="Freeform: Shape 21">
              <a:extLst>
                <a:ext uri="{FF2B5EF4-FFF2-40B4-BE49-F238E27FC236}">
                  <a16:creationId xmlns:a16="http://schemas.microsoft.com/office/drawing/2014/main" id="{CEA94D9A-B664-4C7F-84C5-038B55FE8F8B}"/>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23" name="Freeform: Shape 22">
              <a:extLst>
                <a:ext uri="{FF2B5EF4-FFF2-40B4-BE49-F238E27FC236}">
                  <a16:creationId xmlns:a16="http://schemas.microsoft.com/office/drawing/2014/main" id="{94BED969-0E6E-45E9-B6BB-573B64AF1D08}"/>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24" name="Freeform: Shape 23">
              <a:extLst>
                <a:ext uri="{FF2B5EF4-FFF2-40B4-BE49-F238E27FC236}">
                  <a16:creationId xmlns:a16="http://schemas.microsoft.com/office/drawing/2014/main" id="{4B2C1280-4492-4C23-A702-2CFAFDCEDADC}"/>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25" name="Freeform: Shape 24">
              <a:extLst>
                <a:ext uri="{FF2B5EF4-FFF2-40B4-BE49-F238E27FC236}">
                  <a16:creationId xmlns:a16="http://schemas.microsoft.com/office/drawing/2014/main" id="{0E5E264A-A1B0-4B7C-A90A-A499ABF0879F}"/>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grpSp>
        <p:nvGrpSpPr>
          <p:cNvPr id="26" name="Group 25">
            <a:extLst>
              <a:ext uri="{FF2B5EF4-FFF2-40B4-BE49-F238E27FC236}">
                <a16:creationId xmlns:a16="http://schemas.microsoft.com/office/drawing/2014/main" id="{0A3D8262-9A98-44E2-9B23-5433F2466336}"/>
              </a:ext>
            </a:extLst>
          </p:cNvPr>
          <p:cNvGrpSpPr/>
          <p:nvPr/>
        </p:nvGrpSpPr>
        <p:grpSpPr>
          <a:xfrm rot="21272930">
            <a:off x="1913248" y="934401"/>
            <a:ext cx="1064761" cy="978550"/>
            <a:chOff x="2906783" y="2406393"/>
            <a:chExt cx="1419681" cy="1304733"/>
          </a:xfrm>
        </p:grpSpPr>
        <p:sp>
          <p:nvSpPr>
            <p:cNvPr id="27" name="Freeform: Shape 26">
              <a:extLst>
                <a:ext uri="{FF2B5EF4-FFF2-40B4-BE49-F238E27FC236}">
                  <a16:creationId xmlns:a16="http://schemas.microsoft.com/office/drawing/2014/main" id="{76B376F5-D33A-4386-A1BE-56FD36A0672E}"/>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28" name="Freeform: Shape 27">
              <a:extLst>
                <a:ext uri="{FF2B5EF4-FFF2-40B4-BE49-F238E27FC236}">
                  <a16:creationId xmlns:a16="http://schemas.microsoft.com/office/drawing/2014/main" id="{EABD2BCF-CB2C-4675-9F3A-1D895EA8FAC8}"/>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29" name="Freeform: Shape 28">
              <a:extLst>
                <a:ext uri="{FF2B5EF4-FFF2-40B4-BE49-F238E27FC236}">
                  <a16:creationId xmlns:a16="http://schemas.microsoft.com/office/drawing/2014/main" id="{33509B99-A770-4777-ADB4-A90211776B42}"/>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sp>
          <p:nvSpPr>
            <p:cNvPr id="30" name="Freeform: Shape 29">
              <a:extLst>
                <a:ext uri="{FF2B5EF4-FFF2-40B4-BE49-F238E27FC236}">
                  <a16:creationId xmlns:a16="http://schemas.microsoft.com/office/drawing/2014/main" id="{B0FE93A4-B5D5-43A5-8959-1554B72F8917}"/>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p>
              <a:endParaRPr lang="fr-FR" sz="1350"/>
            </a:p>
          </p:txBody>
        </p:sp>
        <p:sp>
          <p:nvSpPr>
            <p:cNvPr id="31" name="Freeform: Shape 30">
              <a:extLst>
                <a:ext uri="{FF2B5EF4-FFF2-40B4-BE49-F238E27FC236}">
                  <a16:creationId xmlns:a16="http://schemas.microsoft.com/office/drawing/2014/main" id="{9F1CC470-BC09-4B4F-8D4F-565E02ED7CBB}"/>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2" name="Freeform: Shape 31">
              <a:extLst>
                <a:ext uri="{FF2B5EF4-FFF2-40B4-BE49-F238E27FC236}">
                  <a16:creationId xmlns:a16="http://schemas.microsoft.com/office/drawing/2014/main" id="{6D373FB6-FA02-49B0-A257-96BACFC9CFB6}"/>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3" name="Freeform: Shape 32">
              <a:extLst>
                <a:ext uri="{FF2B5EF4-FFF2-40B4-BE49-F238E27FC236}">
                  <a16:creationId xmlns:a16="http://schemas.microsoft.com/office/drawing/2014/main" id="{2EFDD5C2-CB0C-4389-8EF3-6399B6688CED}"/>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4" name="Freeform: Shape 33">
              <a:extLst>
                <a:ext uri="{FF2B5EF4-FFF2-40B4-BE49-F238E27FC236}">
                  <a16:creationId xmlns:a16="http://schemas.microsoft.com/office/drawing/2014/main" id="{20D239CD-1B70-45BE-BA2E-704744AAA36C}"/>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5" name="Freeform: Shape 34">
              <a:extLst>
                <a:ext uri="{FF2B5EF4-FFF2-40B4-BE49-F238E27FC236}">
                  <a16:creationId xmlns:a16="http://schemas.microsoft.com/office/drawing/2014/main" id="{2E9F30EF-486A-4FBA-9708-018397EBF9ED}"/>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grpSp>
      <p:sp>
        <p:nvSpPr>
          <p:cNvPr id="47" name="Content Placeholder 2">
            <a:extLst>
              <a:ext uri="{FF2B5EF4-FFF2-40B4-BE49-F238E27FC236}">
                <a16:creationId xmlns:a16="http://schemas.microsoft.com/office/drawing/2014/main" id="{D555EF45-09EA-434B-86A4-C32F8BDBC97B}"/>
              </a:ext>
            </a:extLst>
          </p:cNvPr>
          <p:cNvSpPr txBox="1">
            <a:spLocks/>
          </p:cNvSpPr>
          <p:nvPr/>
        </p:nvSpPr>
        <p:spPr>
          <a:xfrm>
            <a:off x="5480653" y="3925888"/>
            <a:ext cx="1346028"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Diffuse</a:t>
            </a:r>
          </a:p>
        </p:txBody>
      </p:sp>
      <p:sp>
        <p:nvSpPr>
          <p:cNvPr id="49" name="Oval 48">
            <a:extLst>
              <a:ext uri="{FF2B5EF4-FFF2-40B4-BE49-F238E27FC236}">
                <a16:creationId xmlns:a16="http://schemas.microsoft.com/office/drawing/2014/main" id="{59254F21-FAB3-45FF-AEA9-C11EDA12C816}"/>
              </a:ext>
            </a:extLst>
          </p:cNvPr>
          <p:cNvSpPr/>
          <p:nvPr/>
        </p:nvSpPr>
        <p:spPr>
          <a:xfrm>
            <a:off x="6289604" y="1754391"/>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51" name="Oval 50">
            <a:extLst>
              <a:ext uri="{FF2B5EF4-FFF2-40B4-BE49-F238E27FC236}">
                <a16:creationId xmlns:a16="http://schemas.microsoft.com/office/drawing/2014/main" id="{88696B5E-E45F-4611-B6D9-4719CCD87451}"/>
              </a:ext>
            </a:extLst>
          </p:cNvPr>
          <p:cNvSpPr/>
          <p:nvPr/>
        </p:nvSpPr>
        <p:spPr>
          <a:xfrm>
            <a:off x="6785358" y="149547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74" name="Oval 73">
            <a:extLst>
              <a:ext uri="{FF2B5EF4-FFF2-40B4-BE49-F238E27FC236}">
                <a16:creationId xmlns:a16="http://schemas.microsoft.com/office/drawing/2014/main" id="{F212E0D0-A3CE-466F-97FD-75628DEB5A40}"/>
              </a:ext>
            </a:extLst>
          </p:cNvPr>
          <p:cNvSpPr/>
          <p:nvPr/>
        </p:nvSpPr>
        <p:spPr>
          <a:xfrm>
            <a:off x="2908533" y="186592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76" name="Straight Arrow Connector 75">
            <a:extLst>
              <a:ext uri="{FF2B5EF4-FFF2-40B4-BE49-F238E27FC236}">
                <a16:creationId xmlns:a16="http://schemas.microsoft.com/office/drawing/2014/main" id="{B7B44919-AAC1-4EEA-A6CF-6A48A76DCFAE}"/>
              </a:ext>
            </a:extLst>
          </p:cNvPr>
          <p:cNvCxnSpPr>
            <a:cxnSpLocks/>
            <a:stCxn id="77" idx="5"/>
            <a:endCxn id="74" idx="2"/>
          </p:cNvCxnSpPr>
          <p:nvPr/>
        </p:nvCxnSpPr>
        <p:spPr>
          <a:xfrm>
            <a:off x="2613013" y="1648365"/>
            <a:ext cx="295520" cy="285127"/>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77" name="Oval 76">
            <a:extLst>
              <a:ext uri="{FF2B5EF4-FFF2-40B4-BE49-F238E27FC236}">
                <a16:creationId xmlns:a16="http://schemas.microsoft.com/office/drawing/2014/main" id="{AA1F4C44-25DF-44F5-8511-CAA22F1C2C0A}"/>
              </a:ext>
            </a:extLst>
          </p:cNvPr>
          <p:cNvSpPr/>
          <p:nvPr/>
        </p:nvSpPr>
        <p:spPr>
          <a:xfrm>
            <a:off x="2497660" y="1533013"/>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78" name="Oval 77">
            <a:extLst>
              <a:ext uri="{FF2B5EF4-FFF2-40B4-BE49-F238E27FC236}">
                <a16:creationId xmlns:a16="http://schemas.microsoft.com/office/drawing/2014/main" id="{2FD51D28-DA17-4BF8-802C-A9867E0342CE}"/>
              </a:ext>
            </a:extLst>
          </p:cNvPr>
          <p:cNvSpPr/>
          <p:nvPr/>
        </p:nvSpPr>
        <p:spPr>
          <a:xfrm>
            <a:off x="3895792" y="380621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79" name="Straight Arrow Connector 78">
            <a:extLst>
              <a:ext uri="{FF2B5EF4-FFF2-40B4-BE49-F238E27FC236}">
                <a16:creationId xmlns:a16="http://schemas.microsoft.com/office/drawing/2014/main" id="{66DA9FEA-C02C-4643-9E94-2CE6C661682C}"/>
              </a:ext>
            </a:extLst>
          </p:cNvPr>
          <p:cNvCxnSpPr>
            <a:cxnSpLocks/>
            <a:stCxn id="74" idx="5"/>
            <a:endCxn id="78" idx="0"/>
          </p:cNvCxnSpPr>
          <p:nvPr/>
        </p:nvCxnSpPr>
        <p:spPr>
          <a:xfrm>
            <a:off x="3023884" y="1981273"/>
            <a:ext cx="939479" cy="1824941"/>
          </a:xfrm>
          <a:prstGeom prst="straightConnector1">
            <a:avLst/>
          </a:prstGeom>
          <a:ln w="38100">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C4FD5812-EFAF-4EA3-8AF7-16BEBDA879EF}"/>
              </a:ext>
            </a:extLst>
          </p:cNvPr>
          <p:cNvCxnSpPr>
            <a:cxnSpLocks/>
            <a:stCxn id="74" idx="5"/>
          </p:cNvCxnSpPr>
          <p:nvPr/>
        </p:nvCxnSpPr>
        <p:spPr>
          <a:xfrm>
            <a:off x="3023885" y="1981272"/>
            <a:ext cx="702546" cy="137249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7A83D209-9D81-4E61-BC7B-C6EDDA0F3ED0}"/>
              </a:ext>
            </a:extLst>
          </p:cNvPr>
          <p:cNvGrpSpPr/>
          <p:nvPr/>
        </p:nvGrpSpPr>
        <p:grpSpPr>
          <a:xfrm>
            <a:off x="3343786" y="2943029"/>
            <a:ext cx="763005" cy="773556"/>
            <a:chOff x="4420947" y="3863156"/>
            <a:chExt cx="1017340" cy="1031408"/>
          </a:xfrm>
        </p:grpSpPr>
        <p:sp>
          <p:nvSpPr>
            <p:cNvPr id="81" name="Oval 80">
              <a:extLst>
                <a:ext uri="{FF2B5EF4-FFF2-40B4-BE49-F238E27FC236}">
                  <a16:creationId xmlns:a16="http://schemas.microsoft.com/office/drawing/2014/main" id="{CE858DAC-BD5A-4B3A-96D5-EA91810DAEA4}"/>
                </a:ext>
              </a:extLst>
            </p:cNvPr>
            <p:cNvSpPr/>
            <p:nvPr/>
          </p:nvSpPr>
          <p:spPr>
            <a:xfrm>
              <a:off x="4420947" y="3863156"/>
              <a:ext cx="1017340" cy="1031408"/>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4" name="Oval 103">
              <a:extLst>
                <a:ext uri="{FF2B5EF4-FFF2-40B4-BE49-F238E27FC236}">
                  <a16:creationId xmlns:a16="http://schemas.microsoft.com/office/drawing/2014/main" id="{D7B7F2EF-FF83-472A-ABBF-B628B929649A}"/>
                </a:ext>
              </a:extLst>
            </p:cNvPr>
            <p:cNvSpPr/>
            <p:nvPr/>
          </p:nvSpPr>
          <p:spPr>
            <a:xfrm>
              <a:off x="4429529" y="4214530"/>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5" name="Oval 104">
              <a:extLst>
                <a:ext uri="{FF2B5EF4-FFF2-40B4-BE49-F238E27FC236}">
                  <a16:creationId xmlns:a16="http://schemas.microsoft.com/office/drawing/2014/main" id="{DEE4C64B-E7BE-4A37-9BB1-C09A4095BE22}"/>
                </a:ext>
              </a:extLst>
            </p:cNvPr>
            <p:cNvSpPr/>
            <p:nvPr/>
          </p:nvSpPr>
          <p:spPr>
            <a:xfrm>
              <a:off x="4844884" y="4305767"/>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sp>
        <p:nvSpPr>
          <p:cNvPr id="107" name="Oval 106">
            <a:extLst>
              <a:ext uri="{FF2B5EF4-FFF2-40B4-BE49-F238E27FC236}">
                <a16:creationId xmlns:a16="http://schemas.microsoft.com/office/drawing/2014/main" id="{F064CCFB-0A21-4C55-AD15-28F673C69F0D}"/>
              </a:ext>
            </a:extLst>
          </p:cNvPr>
          <p:cNvSpPr/>
          <p:nvPr/>
        </p:nvSpPr>
        <p:spPr>
          <a:xfrm>
            <a:off x="3895792" y="380621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114" name="Oval 113">
            <a:extLst>
              <a:ext uri="{FF2B5EF4-FFF2-40B4-BE49-F238E27FC236}">
                <a16:creationId xmlns:a16="http://schemas.microsoft.com/office/drawing/2014/main" id="{CBDE0A0E-0B52-4BD7-ABE1-BC69D1F1A4A9}"/>
              </a:ext>
            </a:extLst>
          </p:cNvPr>
          <p:cNvSpPr/>
          <p:nvPr/>
        </p:nvSpPr>
        <p:spPr>
          <a:xfrm>
            <a:off x="4676100" y="209934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24" name="Group 123">
            <a:extLst>
              <a:ext uri="{FF2B5EF4-FFF2-40B4-BE49-F238E27FC236}">
                <a16:creationId xmlns:a16="http://schemas.microsoft.com/office/drawing/2014/main" id="{FFCD43FC-2B93-4429-BABB-A48674C65725}"/>
              </a:ext>
            </a:extLst>
          </p:cNvPr>
          <p:cNvGrpSpPr/>
          <p:nvPr/>
        </p:nvGrpSpPr>
        <p:grpSpPr>
          <a:xfrm>
            <a:off x="3800318" y="1610821"/>
            <a:ext cx="3004830" cy="1471289"/>
            <a:chOff x="5067091" y="2147762"/>
            <a:chExt cx="4006440" cy="1961718"/>
          </a:xfrm>
        </p:grpSpPr>
        <p:cxnSp>
          <p:nvCxnSpPr>
            <p:cNvPr id="125" name="Straight Arrow Connector 124">
              <a:extLst>
                <a:ext uri="{FF2B5EF4-FFF2-40B4-BE49-F238E27FC236}">
                  <a16:creationId xmlns:a16="http://schemas.microsoft.com/office/drawing/2014/main" id="{175BAB1F-B467-4797-A2E7-69EE936B6BD7}"/>
                </a:ext>
              </a:extLst>
            </p:cNvPr>
            <p:cNvCxnSpPr>
              <a:cxnSpLocks/>
            </p:cNvCxnSpPr>
            <p:nvPr/>
          </p:nvCxnSpPr>
          <p:spPr>
            <a:xfrm flipH="1">
              <a:off x="8566329" y="2147762"/>
              <a:ext cx="507202" cy="281521"/>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925FC2DE-F65D-4333-9800-90063CF662BC}"/>
                </a:ext>
              </a:extLst>
            </p:cNvPr>
            <p:cNvCxnSpPr>
              <a:cxnSpLocks/>
              <a:stCxn id="49" idx="2"/>
              <a:endCxn id="114" idx="7"/>
            </p:cNvCxnSpPr>
            <p:nvPr/>
          </p:nvCxnSpPr>
          <p:spPr>
            <a:xfrm flipH="1">
              <a:off x="6388602" y="2429283"/>
              <a:ext cx="1997536" cy="396224"/>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7" name="Straight Arrow Connector 126">
              <a:extLst>
                <a:ext uri="{FF2B5EF4-FFF2-40B4-BE49-F238E27FC236}">
                  <a16:creationId xmlns:a16="http://schemas.microsoft.com/office/drawing/2014/main" id="{4460B0B2-346B-45A1-8324-B22639954500}"/>
                </a:ext>
              </a:extLst>
            </p:cNvPr>
            <p:cNvCxnSpPr>
              <a:cxnSpLocks/>
              <a:stCxn id="114" idx="3"/>
            </p:cNvCxnSpPr>
            <p:nvPr/>
          </p:nvCxnSpPr>
          <p:spPr>
            <a:xfrm flipH="1">
              <a:off x="5067091" y="2952922"/>
              <a:ext cx="1194096" cy="1156558"/>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86" name="Oval 85">
            <a:extLst>
              <a:ext uri="{FF2B5EF4-FFF2-40B4-BE49-F238E27FC236}">
                <a16:creationId xmlns:a16="http://schemas.microsoft.com/office/drawing/2014/main" id="{A87C9805-C449-4264-87E5-F9BA6BDA22C4}"/>
              </a:ext>
            </a:extLst>
          </p:cNvPr>
          <p:cNvSpPr/>
          <p:nvPr/>
        </p:nvSpPr>
        <p:spPr>
          <a:xfrm>
            <a:off x="2645887" y="1338018"/>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87" name="Straight Arrow Connector 86">
            <a:extLst>
              <a:ext uri="{FF2B5EF4-FFF2-40B4-BE49-F238E27FC236}">
                <a16:creationId xmlns:a16="http://schemas.microsoft.com/office/drawing/2014/main" id="{24912E55-FE8D-40FB-A403-9E796BDE95BA}"/>
              </a:ext>
            </a:extLst>
          </p:cNvPr>
          <p:cNvCxnSpPr>
            <a:cxnSpLocks/>
            <a:stCxn id="89" idx="1"/>
            <a:endCxn id="86" idx="5"/>
          </p:cNvCxnSpPr>
          <p:nvPr/>
        </p:nvCxnSpPr>
        <p:spPr>
          <a:xfrm flipH="1" flipV="1">
            <a:off x="2761238" y="1453369"/>
            <a:ext cx="444563" cy="273032"/>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89" name="Oval 88">
            <a:extLst>
              <a:ext uri="{FF2B5EF4-FFF2-40B4-BE49-F238E27FC236}">
                <a16:creationId xmlns:a16="http://schemas.microsoft.com/office/drawing/2014/main" id="{E8305888-1B42-4BBD-9AA1-182CF15CC96E}"/>
              </a:ext>
            </a:extLst>
          </p:cNvPr>
          <p:cNvSpPr/>
          <p:nvPr/>
        </p:nvSpPr>
        <p:spPr>
          <a:xfrm>
            <a:off x="3186010" y="1706611"/>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sp>
        <p:nvSpPr>
          <p:cNvPr id="92" name="Oval 91">
            <a:extLst>
              <a:ext uri="{FF2B5EF4-FFF2-40B4-BE49-F238E27FC236}">
                <a16:creationId xmlns:a16="http://schemas.microsoft.com/office/drawing/2014/main" id="{800B4F0D-DAB9-4C21-BE81-E39EACBAF309}"/>
              </a:ext>
            </a:extLst>
          </p:cNvPr>
          <p:cNvSpPr/>
          <p:nvPr/>
        </p:nvSpPr>
        <p:spPr>
          <a:xfrm>
            <a:off x="4856998" y="3812492"/>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93" name="Straight Arrow Connector 92">
            <a:extLst>
              <a:ext uri="{FF2B5EF4-FFF2-40B4-BE49-F238E27FC236}">
                <a16:creationId xmlns:a16="http://schemas.microsoft.com/office/drawing/2014/main" id="{19C13178-BFF6-4357-8480-55880BE8732B}"/>
              </a:ext>
            </a:extLst>
          </p:cNvPr>
          <p:cNvCxnSpPr>
            <a:cxnSpLocks/>
            <a:stCxn id="92" idx="1"/>
            <a:endCxn id="89" idx="5"/>
          </p:cNvCxnSpPr>
          <p:nvPr/>
        </p:nvCxnSpPr>
        <p:spPr>
          <a:xfrm flipH="1" flipV="1">
            <a:off x="3301362" y="1821963"/>
            <a:ext cx="1575426" cy="2010320"/>
          </a:xfrm>
          <a:prstGeom prst="straightConnector1">
            <a:avLst/>
          </a:prstGeom>
          <a:ln w="38100">
            <a:prstDash val="dash"/>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82" name="Oval 81">
            <a:extLst>
              <a:ext uri="{FF2B5EF4-FFF2-40B4-BE49-F238E27FC236}">
                <a16:creationId xmlns:a16="http://schemas.microsoft.com/office/drawing/2014/main" id="{B46C8905-C1AE-4EAD-9222-1F0E8FE7195A}"/>
              </a:ext>
            </a:extLst>
          </p:cNvPr>
          <p:cNvSpPr/>
          <p:nvPr/>
        </p:nvSpPr>
        <p:spPr>
          <a:xfrm>
            <a:off x="3661417" y="3029307"/>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71" name="Content Placeholder 2">
            <a:extLst>
              <a:ext uri="{FF2B5EF4-FFF2-40B4-BE49-F238E27FC236}">
                <a16:creationId xmlns:a16="http://schemas.microsoft.com/office/drawing/2014/main" id="{E4BA22FB-23E9-4E48-BCFE-1A71ACC47BDE}"/>
              </a:ext>
            </a:extLst>
          </p:cNvPr>
          <p:cNvSpPr txBox="1">
            <a:spLocks/>
          </p:cNvSpPr>
          <p:nvPr/>
        </p:nvSpPr>
        <p:spPr>
          <a:xfrm>
            <a:off x="5392875" y="3536681"/>
            <a:ext cx="1096264"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Medium</a:t>
            </a:r>
          </a:p>
        </p:txBody>
      </p:sp>
      <p:sp>
        <p:nvSpPr>
          <p:cNvPr id="83" name="Content Placeholder 2">
            <a:extLst>
              <a:ext uri="{FF2B5EF4-FFF2-40B4-BE49-F238E27FC236}">
                <a16:creationId xmlns:a16="http://schemas.microsoft.com/office/drawing/2014/main" id="{56CB6EF3-53BF-4F6D-91BE-F321040C28DA}"/>
              </a:ext>
            </a:extLst>
          </p:cNvPr>
          <p:cNvSpPr txBox="1">
            <a:spLocks/>
          </p:cNvSpPr>
          <p:nvPr/>
        </p:nvSpPr>
        <p:spPr>
          <a:xfrm>
            <a:off x="3481031" y="1410480"/>
            <a:ext cx="2591432" cy="60960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Fresnel boundary</a:t>
            </a:r>
          </a:p>
        </p:txBody>
      </p:sp>
    </p:spTree>
    <p:extLst>
      <p:ext uri="{BB962C8B-B14F-4D97-AF65-F5344CB8AC3E}">
        <p14:creationId xmlns:p14="http://schemas.microsoft.com/office/powerpoint/2010/main" val="992470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BB75E-055F-4C7C-94E2-4BD7C654AE35}"/>
              </a:ext>
            </a:extLst>
          </p:cNvPr>
          <p:cNvSpPr>
            <a:spLocks noGrp="1"/>
          </p:cNvSpPr>
          <p:nvPr>
            <p:ph type="title"/>
          </p:nvPr>
        </p:nvSpPr>
        <p:spPr/>
        <p:txBody>
          <a:bodyPr>
            <a:normAutofit fontScale="90000"/>
          </a:bodyPr>
          <a:lstStyle/>
          <a:p>
            <a:r>
              <a:rPr lang="en-US" dirty="0"/>
              <a:t>Gradient-domain VOLUMETRIC PHOTON MAPPING</a:t>
            </a:r>
            <a:endParaRPr lang="fr-FR" dirty="0"/>
          </a:p>
        </p:txBody>
      </p:sp>
      <p:sp>
        <p:nvSpPr>
          <p:cNvPr id="5" name="Slide Number Placeholder 4">
            <a:extLst>
              <a:ext uri="{FF2B5EF4-FFF2-40B4-BE49-F238E27FC236}">
                <a16:creationId xmlns:a16="http://schemas.microsoft.com/office/drawing/2014/main" id="{F2AC60F6-6AAF-4D87-9FB1-25821D91897E}"/>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45</a:t>
            </a:fld>
            <a:endParaRPr lang="en-US"/>
          </a:p>
        </p:txBody>
      </p:sp>
      <p:pic>
        <p:nvPicPr>
          <p:cNvPr id="7" name="Graphic 6">
            <a:extLst>
              <a:ext uri="{FF2B5EF4-FFF2-40B4-BE49-F238E27FC236}">
                <a16:creationId xmlns:a16="http://schemas.microsoft.com/office/drawing/2014/main" id="{E9DD2C1E-9193-4F3E-B8C7-436B78BD3E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55918" y="1740929"/>
            <a:ext cx="4632165" cy="2841956"/>
          </a:xfrm>
          <a:prstGeom prst="rect">
            <a:avLst/>
          </a:prstGeom>
        </p:spPr>
      </p:pic>
      <p:grpSp>
        <p:nvGrpSpPr>
          <p:cNvPr id="8" name="Group 7">
            <a:extLst>
              <a:ext uri="{FF2B5EF4-FFF2-40B4-BE49-F238E27FC236}">
                <a16:creationId xmlns:a16="http://schemas.microsoft.com/office/drawing/2014/main" id="{58011EE5-82DE-4A8B-A885-ED1E69DEBDED}"/>
              </a:ext>
            </a:extLst>
          </p:cNvPr>
          <p:cNvGrpSpPr/>
          <p:nvPr/>
        </p:nvGrpSpPr>
        <p:grpSpPr>
          <a:xfrm>
            <a:off x="6515461" y="742463"/>
            <a:ext cx="1151279" cy="1129255"/>
            <a:chOff x="7963484" y="2994011"/>
            <a:chExt cx="1060929" cy="1040633"/>
          </a:xfrm>
        </p:grpSpPr>
        <p:sp>
          <p:nvSpPr>
            <p:cNvPr id="9" name="Freeform: Shape 8">
              <a:extLst>
                <a:ext uri="{FF2B5EF4-FFF2-40B4-BE49-F238E27FC236}">
                  <a16:creationId xmlns:a16="http://schemas.microsoft.com/office/drawing/2014/main" id="{F100216F-D284-44D8-945D-70193AEF96B4}"/>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0" name="Freeform: Shape 9">
              <a:extLst>
                <a:ext uri="{FF2B5EF4-FFF2-40B4-BE49-F238E27FC236}">
                  <a16:creationId xmlns:a16="http://schemas.microsoft.com/office/drawing/2014/main" id="{A991EB5A-AB34-4F3B-82C6-18B3889243C2}"/>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1" name="Freeform: Shape 10">
              <a:extLst>
                <a:ext uri="{FF2B5EF4-FFF2-40B4-BE49-F238E27FC236}">
                  <a16:creationId xmlns:a16="http://schemas.microsoft.com/office/drawing/2014/main" id="{08A94768-D73D-4332-B6B0-C39A93BD0187}"/>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2" name="Freeform: Shape 11">
              <a:extLst>
                <a:ext uri="{FF2B5EF4-FFF2-40B4-BE49-F238E27FC236}">
                  <a16:creationId xmlns:a16="http://schemas.microsoft.com/office/drawing/2014/main" id="{8BAD47F7-9B82-4C86-9A8A-C3385D350290}"/>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3" name="Freeform: Shape 12">
              <a:extLst>
                <a:ext uri="{FF2B5EF4-FFF2-40B4-BE49-F238E27FC236}">
                  <a16:creationId xmlns:a16="http://schemas.microsoft.com/office/drawing/2014/main" id="{E32A528F-2341-4E56-9C29-CDE03B4CB643}"/>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4" name="Freeform: Shape 13">
              <a:extLst>
                <a:ext uri="{FF2B5EF4-FFF2-40B4-BE49-F238E27FC236}">
                  <a16:creationId xmlns:a16="http://schemas.microsoft.com/office/drawing/2014/main" id="{6388DEBA-5605-49B3-BF2E-8EEF5D66DE11}"/>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5" name="Freeform: Shape 14">
              <a:extLst>
                <a:ext uri="{FF2B5EF4-FFF2-40B4-BE49-F238E27FC236}">
                  <a16:creationId xmlns:a16="http://schemas.microsoft.com/office/drawing/2014/main" id="{C3299D8F-488A-4154-97FF-CCE8CB01F276}"/>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6" name="Freeform: Shape 15">
              <a:extLst>
                <a:ext uri="{FF2B5EF4-FFF2-40B4-BE49-F238E27FC236}">
                  <a16:creationId xmlns:a16="http://schemas.microsoft.com/office/drawing/2014/main" id="{F69DD5A3-5668-4CC9-9A00-6C86C57E093F}"/>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7" name="Freeform: Shape 16">
              <a:extLst>
                <a:ext uri="{FF2B5EF4-FFF2-40B4-BE49-F238E27FC236}">
                  <a16:creationId xmlns:a16="http://schemas.microsoft.com/office/drawing/2014/main" id="{D11110E5-6F39-4F7D-9E6E-BA200B5AD694}"/>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8" name="Freeform: Shape 17">
              <a:extLst>
                <a:ext uri="{FF2B5EF4-FFF2-40B4-BE49-F238E27FC236}">
                  <a16:creationId xmlns:a16="http://schemas.microsoft.com/office/drawing/2014/main" id="{F4683C29-B4AB-4939-95BA-5BC574B45A73}"/>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9" name="Freeform: Shape 18">
              <a:extLst>
                <a:ext uri="{FF2B5EF4-FFF2-40B4-BE49-F238E27FC236}">
                  <a16:creationId xmlns:a16="http://schemas.microsoft.com/office/drawing/2014/main" id="{46B403BA-CEBC-4364-A008-0C09FB54B95F}"/>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20" name="Freeform: Shape 19">
              <a:extLst>
                <a:ext uri="{FF2B5EF4-FFF2-40B4-BE49-F238E27FC236}">
                  <a16:creationId xmlns:a16="http://schemas.microsoft.com/office/drawing/2014/main" id="{59759678-0E9D-4F5F-A2B7-3C09A8881DCA}"/>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21" name="Freeform: Shape 20">
              <a:extLst>
                <a:ext uri="{FF2B5EF4-FFF2-40B4-BE49-F238E27FC236}">
                  <a16:creationId xmlns:a16="http://schemas.microsoft.com/office/drawing/2014/main" id="{09838310-EA2C-4245-B96E-1FD8CC969BE1}"/>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22" name="Freeform: Shape 21">
              <a:extLst>
                <a:ext uri="{FF2B5EF4-FFF2-40B4-BE49-F238E27FC236}">
                  <a16:creationId xmlns:a16="http://schemas.microsoft.com/office/drawing/2014/main" id="{CEA94D9A-B664-4C7F-84C5-038B55FE8F8B}"/>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23" name="Freeform: Shape 22">
              <a:extLst>
                <a:ext uri="{FF2B5EF4-FFF2-40B4-BE49-F238E27FC236}">
                  <a16:creationId xmlns:a16="http://schemas.microsoft.com/office/drawing/2014/main" id="{94BED969-0E6E-45E9-B6BB-573B64AF1D08}"/>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24" name="Freeform: Shape 23">
              <a:extLst>
                <a:ext uri="{FF2B5EF4-FFF2-40B4-BE49-F238E27FC236}">
                  <a16:creationId xmlns:a16="http://schemas.microsoft.com/office/drawing/2014/main" id="{4B2C1280-4492-4C23-A702-2CFAFDCEDADC}"/>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25" name="Freeform: Shape 24">
              <a:extLst>
                <a:ext uri="{FF2B5EF4-FFF2-40B4-BE49-F238E27FC236}">
                  <a16:creationId xmlns:a16="http://schemas.microsoft.com/office/drawing/2014/main" id="{0E5E264A-A1B0-4B7C-A90A-A499ABF0879F}"/>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grpSp>
        <p:nvGrpSpPr>
          <p:cNvPr id="26" name="Group 25">
            <a:extLst>
              <a:ext uri="{FF2B5EF4-FFF2-40B4-BE49-F238E27FC236}">
                <a16:creationId xmlns:a16="http://schemas.microsoft.com/office/drawing/2014/main" id="{0A3D8262-9A98-44E2-9B23-5433F2466336}"/>
              </a:ext>
            </a:extLst>
          </p:cNvPr>
          <p:cNvGrpSpPr/>
          <p:nvPr/>
        </p:nvGrpSpPr>
        <p:grpSpPr>
          <a:xfrm rot="21272930">
            <a:off x="1913248" y="934401"/>
            <a:ext cx="1064761" cy="978550"/>
            <a:chOff x="2906783" y="2406393"/>
            <a:chExt cx="1419681" cy="1304733"/>
          </a:xfrm>
        </p:grpSpPr>
        <p:sp>
          <p:nvSpPr>
            <p:cNvPr id="27" name="Freeform: Shape 26">
              <a:extLst>
                <a:ext uri="{FF2B5EF4-FFF2-40B4-BE49-F238E27FC236}">
                  <a16:creationId xmlns:a16="http://schemas.microsoft.com/office/drawing/2014/main" id="{76B376F5-D33A-4386-A1BE-56FD36A0672E}"/>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28" name="Freeform: Shape 27">
              <a:extLst>
                <a:ext uri="{FF2B5EF4-FFF2-40B4-BE49-F238E27FC236}">
                  <a16:creationId xmlns:a16="http://schemas.microsoft.com/office/drawing/2014/main" id="{EABD2BCF-CB2C-4675-9F3A-1D895EA8FAC8}"/>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29" name="Freeform: Shape 28">
              <a:extLst>
                <a:ext uri="{FF2B5EF4-FFF2-40B4-BE49-F238E27FC236}">
                  <a16:creationId xmlns:a16="http://schemas.microsoft.com/office/drawing/2014/main" id="{33509B99-A770-4777-ADB4-A90211776B42}"/>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sp>
          <p:nvSpPr>
            <p:cNvPr id="30" name="Freeform: Shape 29">
              <a:extLst>
                <a:ext uri="{FF2B5EF4-FFF2-40B4-BE49-F238E27FC236}">
                  <a16:creationId xmlns:a16="http://schemas.microsoft.com/office/drawing/2014/main" id="{B0FE93A4-B5D5-43A5-8959-1554B72F8917}"/>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p>
              <a:endParaRPr lang="fr-FR" sz="1350"/>
            </a:p>
          </p:txBody>
        </p:sp>
        <p:sp>
          <p:nvSpPr>
            <p:cNvPr id="31" name="Freeform: Shape 30">
              <a:extLst>
                <a:ext uri="{FF2B5EF4-FFF2-40B4-BE49-F238E27FC236}">
                  <a16:creationId xmlns:a16="http://schemas.microsoft.com/office/drawing/2014/main" id="{9F1CC470-BC09-4B4F-8D4F-565E02ED7CBB}"/>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2" name="Freeform: Shape 31">
              <a:extLst>
                <a:ext uri="{FF2B5EF4-FFF2-40B4-BE49-F238E27FC236}">
                  <a16:creationId xmlns:a16="http://schemas.microsoft.com/office/drawing/2014/main" id="{6D373FB6-FA02-49B0-A257-96BACFC9CFB6}"/>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3" name="Freeform: Shape 32">
              <a:extLst>
                <a:ext uri="{FF2B5EF4-FFF2-40B4-BE49-F238E27FC236}">
                  <a16:creationId xmlns:a16="http://schemas.microsoft.com/office/drawing/2014/main" id="{2EFDD5C2-CB0C-4389-8EF3-6399B6688CED}"/>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4" name="Freeform: Shape 33">
              <a:extLst>
                <a:ext uri="{FF2B5EF4-FFF2-40B4-BE49-F238E27FC236}">
                  <a16:creationId xmlns:a16="http://schemas.microsoft.com/office/drawing/2014/main" id="{20D239CD-1B70-45BE-BA2E-704744AAA36C}"/>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5" name="Freeform: Shape 34">
              <a:extLst>
                <a:ext uri="{FF2B5EF4-FFF2-40B4-BE49-F238E27FC236}">
                  <a16:creationId xmlns:a16="http://schemas.microsoft.com/office/drawing/2014/main" id="{2E9F30EF-486A-4FBA-9708-018397EBF9ED}"/>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grpSp>
      <p:sp>
        <p:nvSpPr>
          <p:cNvPr id="47" name="Content Placeholder 2">
            <a:extLst>
              <a:ext uri="{FF2B5EF4-FFF2-40B4-BE49-F238E27FC236}">
                <a16:creationId xmlns:a16="http://schemas.microsoft.com/office/drawing/2014/main" id="{D555EF45-09EA-434B-86A4-C32F8BDBC97B}"/>
              </a:ext>
            </a:extLst>
          </p:cNvPr>
          <p:cNvSpPr txBox="1">
            <a:spLocks/>
          </p:cNvSpPr>
          <p:nvPr/>
        </p:nvSpPr>
        <p:spPr>
          <a:xfrm>
            <a:off x="5480653" y="3925888"/>
            <a:ext cx="1346028"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Diffuse</a:t>
            </a:r>
          </a:p>
        </p:txBody>
      </p:sp>
      <p:sp>
        <p:nvSpPr>
          <p:cNvPr id="49" name="Oval 48">
            <a:extLst>
              <a:ext uri="{FF2B5EF4-FFF2-40B4-BE49-F238E27FC236}">
                <a16:creationId xmlns:a16="http://schemas.microsoft.com/office/drawing/2014/main" id="{59254F21-FAB3-45FF-AEA9-C11EDA12C816}"/>
              </a:ext>
            </a:extLst>
          </p:cNvPr>
          <p:cNvSpPr/>
          <p:nvPr/>
        </p:nvSpPr>
        <p:spPr>
          <a:xfrm>
            <a:off x="6289604" y="1754391"/>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51" name="Oval 50">
            <a:extLst>
              <a:ext uri="{FF2B5EF4-FFF2-40B4-BE49-F238E27FC236}">
                <a16:creationId xmlns:a16="http://schemas.microsoft.com/office/drawing/2014/main" id="{88696B5E-E45F-4611-B6D9-4719CCD87451}"/>
              </a:ext>
            </a:extLst>
          </p:cNvPr>
          <p:cNvSpPr/>
          <p:nvPr/>
        </p:nvSpPr>
        <p:spPr>
          <a:xfrm>
            <a:off x="6785358" y="149547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74" name="Oval 73">
            <a:extLst>
              <a:ext uri="{FF2B5EF4-FFF2-40B4-BE49-F238E27FC236}">
                <a16:creationId xmlns:a16="http://schemas.microsoft.com/office/drawing/2014/main" id="{F212E0D0-A3CE-466F-97FD-75628DEB5A40}"/>
              </a:ext>
            </a:extLst>
          </p:cNvPr>
          <p:cNvSpPr/>
          <p:nvPr/>
        </p:nvSpPr>
        <p:spPr>
          <a:xfrm>
            <a:off x="2908533" y="186592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76" name="Straight Arrow Connector 75">
            <a:extLst>
              <a:ext uri="{FF2B5EF4-FFF2-40B4-BE49-F238E27FC236}">
                <a16:creationId xmlns:a16="http://schemas.microsoft.com/office/drawing/2014/main" id="{B7B44919-AAC1-4EEA-A6CF-6A48A76DCFAE}"/>
              </a:ext>
            </a:extLst>
          </p:cNvPr>
          <p:cNvCxnSpPr>
            <a:cxnSpLocks/>
            <a:stCxn id="77" idx="5"/>
            <a:endCxn id="74" idx="2"/>
          </p:cNvCxnSpPr>
          <p:nvPr/>
        </p:nvCxnSpPr>
        <p:spPr>
          <a:xfrm>
            <a:off x="2613013" y="1648365"/>
            <a:ext cx="295520" cy="285127"/>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77" name="Oval 76">
            <a:extLst>
              <a:ext uri="{FF2B5EF4-FFF2-40B4-BE49-F238E27FC236}">
                <a16:creationId xmlns:a16="http://schemas.microsoft.com/office/drawing/2014/main" id="{AA1F4C44-25DF-44F5-8511-CAA22F1C2C0A}"/>
              </a:ext>
            </a:extLst>
          </p:cNvPr>
          <p:cNvSpPr/>
          <p:nvPr/>
        </p:nvSpPr>
        <p:spPr>
          <a:xfrm>
            <a:off x="2497660" y="1533013"/>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78" name="Oval 77">
            <a:extLst>
              <a:ext uri="{FF2B5EF4-FFF2-40B4-BE49-F238E27FC236}">
                <a16:creationId xmlns:a16="http://schemas.microsoft.com/office/drawing/2014/main" id="{2FD51D28-DA17-4BF8-802C-A9867E0342CE}"/>
              </a:ext>
            </a:extLst>
          </p:cNvPr>
          <p:cNvSpPr/>
          <p:nvPr/>
        </p:nvSpPr>
        <p:spPr>
          <a:xfrm>
            <a:off x="3895792" y="380621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79" name="Straight Arrow Connector 78">
            <a:extLst>
              <a:ext uri="{FF2B5EF4-FFF2-40B4-BE49-F238E27FC236}">
                <a16:creationId xmlns:a16="http://schemas.microsoft.com/office/drawing/2014/main" id="{66DA9FEA-C02C-4643-9E94-2CE6C661682C}"/>
              </a:ext>
            </a:extLst>
          </p:cNvPr>
          <p:cNvCxnSpPr>
            <a:cxnSpLocks/>
            <a:stCxn id="74" idx="5"/>
            <a:endCxn id="78" idx="0"/>
          </p:cNvCxnSpPr>
          <p:nvPr/>
        </p:nvCxnSpPr>
        <p:spPr>
          <a:xfrm>
            <a:off x="3023884" y="1981273"/>
            <a:ext cx="939479" cy="1824941"/>
          </a:xfrm>
          <a:prstGeom prst="straightConnector1">
            <a:avLst/>
          </a:prstGeom>
          <a:ln w="38100">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C4FD5812-EFAF-4EA3-8AF7-16BEBDA879EF}"/>
              </a:ext>
            </a:extLst>
          </p:cNvPr>
          <p:cNvCxnSpPr>
            <a:cxnSpLocks/>
            <a:stCxn id="74" idx="5"/>
          </p:cNvCxnSpPr>
          <p:nvPr/>
        </p:nvCxnSpPr>
        <p:spPr>
          <a:xfrm>
            <a:off x="3023885" y="1981272"/>
            <a:ext cx="702546" cy="137249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7A83D209-9D81-4E61-BC7B-C6EDDA0F3ED0}"/>
              </a:ext>
            </a:extLst>
          </p:cNvPr>
          <p:cNvGrpSpPr/>
          <p:nvPr/>
        </p:nvGrpSpPr>
        <p:grpSpPr>
          <a:xfrm>
            <a:off x="3343786" y="2943029"/>
            <a:ext cx="763005" cy="773556"/>
            <a:chOff x="4420947" y="3863156"/>
            <a:chExt cx="1017340" cy="1031408"/>
          </a:xfrm>
        </p:grpSpPr>
        <p:sp>
          <p:nvSpPr>
            <p:cNvPr id="81" name="Oval 80">
              <a:extLst>
                <a:ext uri="{FF2B5EF4-FFF2-40B4-BE49-F238E27FC236}">
                  <a16:creationId xmlns:a16="http://schemas.microsoft.com/office/drawing/2014/main" id="{CE858DAC-BD5A-4B3A-96D5-EA91810DAEA4}"/>
                </a:ext>
              </a:extLst>
            </p:cNvPr>
            <p:cNvSpPr/>
            <p:nvPr/>
          </p:nvSpPr>
          <p:spPr>
            <a:xfrm>
              <a:off x="4420947" y="3863156"/>
              <a:ext cx="1017340" cy="1031408"/>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4" name="Oval 103">
              <a:extLst>
                <a:ext uri="{FF2B5EF4-FFF2-40B4-BE49-F238E27FC236}">
                  <a16:creationId xmlns:a16="http://schemas.microsoft.com/office/drawing/2014/main" id="{D7B7F2EF-FF83-472A-ABBF-B628B929649A}"/>
                </a:ext>
              </a:extLst>
            </p:cNvPr>
            <p:cNvSpPr/>
            <p:nvPr/>
          </p:nvSpPr>
          <p:spPr>
            <a:xfrm>
              <a:off x="4429529" y="4214530"/>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5" name="Oval 104">
              <a:extLst>
                <a:ext uri="{FF2B5EF4-FFF2-40B4-BE49-F238E27FC236}">
                  <a16:creationId xmlns:a16="http://schemas.microsoft.com/office/drawing/2014/main" id="{DEE4C64B-E7BE-4A37-9BB1-C09A4095BE22}"/>
                </a:ext>
              </a:extLst>
            </p:cNvPr>
            <p:cNvSpPr/>
            <p:nvPr/>
          </p:nvSpPr>
          <p:spPr>
            <a:xfrm>
              <a:off x="4844884" y="4305767"/>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sp>
        <p:nvSpPr>
          <p:cNvPr id="107" name="Oval 106">
            <a:extLst>
              <a:ext uri="{FF2B5EF4-FFF2-40B4-BE49-F238E27FC236}">
                <a16:creationId xmlns:a16="http://schemas.microsoft.com/office/drawing/2014/main" id="{F064CCFB-0A21-4C55-AD15-28F673C69F0D}"/>
              </a:ext>
            </a:extLst>
          </p:cNvPr>
          <p:cNvSpPr/>
          <p:nvPr/>
        </p:nvSpPr>
        <p:spPr>
          <a:xfrm>
            <a:off x="3895792" y="380621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114" name="Oval 113">
            <a:extLst>
              <a:ext uri="{FF2B5EF4-FFF2-40B4-BE49-F238E27FC236}">
                <a16:creationId xmlns:a16="http://schemas.microsoft.com/office/drawing/2014/main" id="{CBDE0A0E-0B52-4BD7-ABE1-BC69D1F1A4A9}"/>
              </a:ext>
            </a:extLst>
          </p:cNvPr>
          <p:cNvSpPr/>
          <p:nvPr/>
        </p:nvSpPr>
        <p:spPr>
          <a:xfrm>
            <a:off x="4676100" y="209934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24" name="Group 123">
            <a:extLst>
              <a:ext uri="{FF2B5EF4-FFF2-40B4-BE49-F238E27FC236}">
                <a16:creationId xmlns:a16="http://schemas.microsoft.com/office/drawing/2014/main" id="{FFCD43FC-2B93-4429-BABB-A48674C65725}"/>
              </a:ext>
            </a:extLst>
          </p:cNvPr>
          <p:cNvGrpSpPr/>
          <p:nvPr/>
        </p:nvGrpSpPr>
        <p:grpSpPr>
          <a:xfrm>
            <a:off x="3800318" y="1610821"/>
            <a:ext cx="3004830" cy="1471289"/>
            <a:chOff x="5067091" y="2147762"/>
            <a:chExt cx="4006440" cy="1961718"/>
          </a:xfrm>
        </p:grpSpPr>
        <p:cxnSp>
          <p:nvCxnSpPr>
            <p:cNvPr id="125" name="Straight Arrow Connector 124">
              <a:extLst>
                <a:ext uri="{FF2B5EF4-FFF2-40B4-BE49-F238E27FC236}">
                  <a16:creationId xmlns:a16="http://schemas.microsoft.com/office/drawing/2014/main" id="{175BAB1F-B467-4797-A2E7-69EE936B6BD7}"/>
                </a:ext>
              </a:extLst>
            </p:cNvPr>
            <p:cNvCxnSpPr>
              <a:cxnSpLocks/>
            </p:cNvCxnSpPr>
            <p:nvPr/>
          </p:nvCxnSpPr>
          <p:spPr>
            <a:xfrm flipH="1">
              <a:off x="8566329" y="2147762"/>
              <a:ext cx="507202" cy="281521"/>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925FC2DE-F65D-4333-9800-90063CF662BC}"/>
                </a:ext>
              </a:extLst>
            </p:cNvPr>
            <p:cNvCxnSpPr>
              <a:cxnSpLocks/>
              <a:stCxn id="49" idx="2"/>
              <a:endCxn id="114" idx="7"/>
            </p:cNvCxnSpPr>
            <p:nvPr/>
          </p:nvCxnSpPr>
          <p:spPr>
            <a:xfrm flipH="1">
              <a:off x="6388602" y="2429283"/>
              <a:ext cx="1997536" cy="396224"/>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7" name="Straight Arrow Connector 126">
              <a:extLst>
                <a:ext uri="{FF2B5EF4-FFF2-40B4-BE49-F238E27FC236}">
                  <a16:creationId xmlns:a16="http://schemas.microsoft.com/office/drawing/2014/main" id="{4460B0B2-346B-45A1-8324-B22639954500}"/>
                </a:ext>
              </a:extLst>
            </p:cNvPr>
            <p:cNvCxnSpPr>
              <a:cxnSpLocks/>
              <a:stCxn id="114" idx="3"/>
            </p:cNvCxnSpPr>
            <p:nvPr/>
          </p:nvCxnSpPr>
          <p:spPr>
            <a:xfrm flipH="1">
              <a:off x="5067091" y="2952922"/>
              <a:ext cx="1194096" cy="1156558"/>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86" name="Oval 85">
            <a:extLst>
              <a:ext uri="{FF2B5EF4-FFF2-40B4-BE49-F238E27FC236}">
                <a16:creationId xmlns:a16="http://schemas.microsoft.com/office/drawing/2014/main" id="{A87C9805-C449-4264-87E5-F9BA6BDA22C4}"/>
              </a:ext>
            </a:extLst>
          </p:cNvPr>
          <p:cNvSpPr/>
          <p:nvPr/>
        </p:nvSpPr>
        <p:spPr>
          <a:xfrm>
            <a:off x="2645887" y="1338018"/>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87" name="Straight Arrow Connector 86">
            <a:extLst>
              <a:ext uri="{FF2B5EF4-FFF2-40B4-BE49-F238E27FC236}">
                <a16:creationId xmlns:a16="http://schemas.microsoft.com/office/drawing/2014/main" id="{24912E55-FE8D-40FB-A403-9E796BDE95BA}"/>
              </a:ext>
            </a:extLst>
          </p:cNvPr>
          <p:cNvCxnSpPr>
            <a:cxnSpLocks/>
            <a:stCxn id="89" idx="1"/>
            <a:endCxn id="86" idx="5"/>
          </p:cNvCxnSpPr>
          <p:nvPr/>
        </p:nvCxnSpPr>
        <p:spPr>
          <a:xfrm flipH="1" flipV="1">
            <a:off x="2761238" y="1453369"/>
            <a:ext cx="444563" cy="273032"/>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89" name="Oval 88">
            <a:extLst>
              <a:ext uri="{FF2B5EF4-FFF2-40B4-BE49-F238E27FC236}">
                <a16:creationId xmlns:a16="http://schemas.microsoft.com/office/drawing/2014/main" id="{E8305888-1B42-4BBD-9AA1-182CF15CC96E}"/>
              </a:ext>
            </a:extLst>
          </p:cNvPr>
          <p:cNvSpPr/>
          <p:nvPr/>
        </p:nvSpPr>
        <p:spPr>
          <a:xfrm>
            <a:off x="3186010" y="1706611"/>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sp>
        <p:nvSpPr>
          <p:cNvPr id="92" name="Oval 91">
            <a:extLst>
              <a:ext uri="{FF2B5EF4-FFF2-40B4-BE49-F238E27FC236}">
                <a16:creationId xmlns:a16="http://schemas.microsoft.com/office/drawing/2014/main" id="{800B4F0D-DAB9-4C21-BE81-E39EACBAF309}"/>
              </a:ext>
            </a:extLst>
          </p:cNvPr>
          <p:cNvSpPr/>
          <p:nvPr/>
        </p:nvSpPr>
        <p:spPr>
          <a:xfrm>
            <a:off x="4856998" y="3812492"/>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93" name="Straight Arrow Connector 92">
            <a:extLst>
              <a:ext uri="{FF2B5EF4-FFF2-40B4-BE49-F238E27FC236}">
                <a16:creationId xmlns:a16="http://schemas.microsoft.com/office/drawing/2014/main" id="{19C13178-BFF6-4357-8480-55880BE8732B}"/>
              </a:ext>
            </a:extLst>
          </p:cNvPr>
          <p:cNvCxnSpPr>
            <a:cxnSpLocks/>
            <a:stCxn id="92" idx="1"/>
            <a:endCxn id="89" idx="5"/>
          </p:cNvCxnSpPr>
          <p:nvPr/>
        </p:nvCxnSpPr>
        <p:spPr>
          <a:xfrm flipH="1" flipV="1">
            <a:off x="3301362" y="1821963"/>
            <a:ext cx="1575426" cy="2010320"/>
          </a:xfrm>
          <a:prstGeom prst="straightConnector1">
            <a:avLst/>
          </a:prstGeom>
          <a:ln w="38100">
            <a:prstDash val="dash"/>
            <a:headEnd type="arrow" w="med" len="med"/>
            <a:tailEnd type="none" w="med" len="med"/>
          </a:ln>
        </p:spPr>
        <p:style>
          <a:lnRef idx="2">
            <a:schemeClr val="accent5"/>
          </a:lnRef>
          <a:fillRef idx="1">
            <a:schemeClr val="lt1"/>
          </a:fillRef>
          <a:effectRef idx="0">
            <a:schemeClr val="accent5"/>
          </a:effectRef>
          <a:fontRef idx="minor">
            <a:schemeClr val="dk1"/>
          </a:fontRef>
        </p:style>
      </p:cxnSp>
      <p:cxnSp>
        <p:nvCxnSpPr>
          <p:cNvPr id="61" name="Straight Connector 60">
            <a:extLst>
              <a:ext uri="{FF2B5EF4-FFF2-40B4-BE49-F238E27FC236}">
                <a16:creationId xmlns:a16="http://schemas.microsoft.com/office/drawing/2014/main" id="{8C025FFD-DF76-4D49-927D-D004FF373EAC}"/>
              </a:ext>
            </a:extLst>
          </p:cNvPr>
          <p:cNvCxnSpPr>
            <a:cxnSpLocks/>
          </p:cNvCxnSpPr>
          <p:nvPr/>
        </p:nvCxnSpPr>
        <p:spPr>
          <a:xfrm>
            <a:off x="3301927" y="1820050"/>
            <a:ext cx="1123520" cy="1428868"/>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9DA6E162-5CE8-4939-8B09-D95CF7E759FA}"/>
              </a:ext>
            </a:extLst>
          </p:cNvPr>
          <p:cNvGrpSpPr/>
          <p:nvPr/>
        </p:nvGrpSpPr>
        <p:grpSpPr>
          <a:xfrm>
            <a:off x="4033084" y="2875175"/>
            <a:ext cx="763005" cy="773556"/>
            <a:chOff x="4420947" y="3863156"/>
            <a:chExt cx="1017340" cy="1031408"/>
          </a:xfrm>
        </p:grpSpPr>
        <p:sp>
          <p:nvSpPr>
            <p:cNvPr id="64" name="Oval 63">
              <a:extLst>
                <a:ext uri="{FF2B5EF4-FFF2-40B4-BE49-F238E27FC236}">
                  <a16:creationId xmlns:a16="http://schemas.microsoft.com/office/drawing/2014/main" id="{D73F5CA6-C326-4836-8A23-B5DF0BA02FFA}"/>
                </a:ext>
              </a:extLst>
            </p:cNvPr>
            <p:cNvSpPr/>
            <p:nvPr/>
          </p:nvSpPr>
          <p:spPr>
            <a:xfrm>
              <a:off x="4420947" y="3863156"/>
              <a:ext cx="1017340" cy="1031408"/>
            </a:xfrm>
            <a:prstGeom prst="ellipse">
              <a:avLst/>
            </a:prstGeom>
            <a:solidFill>
              <a:schemeClr val="accent5">
                <a:lumMod val="20000"/>
                <a:lumOff val="80000"/>
                <a:alpha val="6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5" name="Oval 64">
              <a:extLst>
                <a:ext uri="{FF2B5EF4-FFF2-40B4-BE49-F238E27FC236}">
                  <a16:creationId xmlns:a16="http://schemas.microsoft.com/office/drawing/2014/main" id="{39C71953-4A3A-4EA7-B2FB-3A32AC26C7C5}"/>
                </a:ext>
              </a:extLst>
            </p:cNvPr>
            <p:cNvSpPr/>
            <p:nvPr/>
          </p:nvSpPr>
          <p:spPr>
            <a:xfrm>
              <a:off x="4429529" y="4214530"/>
              <a:ext cx="1008758" cy="374212"/>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66" name="Oval 65">
              <a:extLst>
                <a:ext uri="{FF2B5EF4-FFF2-40B4-BE49-F238E27FC236}">
                  <a16:creationId xmlns:a16="http://schemas.microsoft.com/office/drawing/2014/main" id="{24EB4A93-2A9E-4D7C-A71A-E2309B1E82E2}"/>
                </a:ext>
              </a:extLst>
            </p:cNvPr>
            <p:cNvSpPr/>
            <p:nvPr/>
          </p:nvSpPr>
          <p:spPr>
            <a:xfrm>
              <a:off x="4844884" y="4305767"/>
              <a:ext cx="162030" cy="164271"/>
            </a:xfrm>
            <a:prstGeom prst="ellipse">
              <a:avLst/>
            </a:prstGeom>
            <a:solidFill>
              <a:schemeClr val="accent5"/>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cxnSp>
        <p:nvCxnSpPr>
          <p:cNvPr id="69" name="Straight Connector 68">
            <a:extLst>
              <a:ext uri="{FF2B5EF4-FFF2-40B4-BE49-F238E27FC236}">
                <a16:creationId xmlns:a16="http://schemas.microsoft.com/office/drawing/2014/main" id="{F54C66C8-57B8-4238-AC30-97BB3CDDA898}"/>
              </a:ext>
            </a:extLst>
          </p:cNvPr>
          <p:cNvCxnSpPr>
            <a:cxnSpLocks/>
          </p:cNvCxnSpPr>
          <p:nvPr/>
        </p:nvCxnSpPr>
        <p:spPr>
          <a:xfrm flipH="1">
            <a:off x="3309689" y="2656608"/>
            <a:ext cx="179105" cy="7717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11AAE60-70BE-4749-93D0-69D3712A74A3}"/>
              </a:ext>
            </a:extLst>
          </p:cNvPr>
          <p:cNvCxnSpPr>
            <a:cxnSpLocks/>
          </p:cNvCxnSpPr>
          <p:nvPr/>
        </p:nvCxnSpPr>
        <p:spPr>
          <a:xfrm flipH="1">
            <a:off x="3339221" y="2719872"/>
            <a:ext cx="179105" cy="7717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5B8DFF62-2B2C-49DE-AB87-66474DC02B69}"/>
              </a:ext>
            </a:extLst>
          </p:cNvPr>
          <p:cNvGrpSpPr/>
          <p:nvPr/>
        </p:nvGrpSpPr>
        <p:grpSpPr>
          <a:xfrm rot="21025105">
            <a:off x="3700120" y="2391302"/>
            <a:ext cx="208637" cy="140435"/>
            <a:chOff x="4933493" y="3188403"/>
            <a:chExt cx="278182" cy="187246"/>
          </a:xfrm>
        </p:grpSpPr>
        <p:cxnSp>
          <p:nvCxnSpPr>
            <p:cNvPr id="73" name="Straight Connector 72">
              <a:extLst>
                <a:ext uri="{FF2B5EF4-FFF2-40B4-BE49-F238E27FC236}">
                  <a16:creationId xmlns:a16="http://schemas.microsoft.com/office/drawing/2014/main" id="{91A0BF43-6B12-43A8-9A27-4601861EB770}"/>
                </a:ext>
              </a:extLst>
            </p:cNvPr>
            <p:cNvCxnSpPr>
              <a:cxnSpLocks/>
            </p:cNvCxnSpPr>
            <p:nvPr/>
          </p:nvCxnSpPr>
          <p:spPr>
            <a:xfrm flipH="1">
              <a:off x="4933493" y="3188403"/>
              <a:ext cx="238806" cy="10289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7E0B9CC-61C3-4A9B-8176-5F3B3FFD1831}"/>
                </a:ext>
              </a:extLst>
            </p:cNvPr>
            <p:cNvCxnSpPr>
              <a:cxnSpLocks/>
            </p:cNvCxnSpPr>
            <p:nvPr/>
          </p:nvCxnSpPr>
          <p:spPr>
            <a:xfrm flipH="1">
              <a:off x="4972869" y="3272756"/>
              <a:ext cx="238806" cy="10289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82" name="Oval 81">
            <a:extLst>
              <a:ext uri="{FF2B5EF4-FFF2-40B4-BE49-F238E27FC236}">
                <a16:creationId xmlns:a16="http://schemas.microsoft.com/office/drawing/2014/main" id="{B46C8905-C1AE-4EAD-9222-1F0E8FE7195A}"/>
              </a:ext>
            </a:extLst>
          </p:cNvPr>
          <p:cNvSpPr/>
          <p:nvPr/>
        </p:nvSpPr>
        <p:spPr>
          <a:xfrm>
            <a:off x="3661417" y="3029307"/>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71" name="Content Placeholder 2">
            <a:extLst>
              <a:ext uri="{FF2B5EF4-FFF2-40B4-BE49-F238E27FC236}">
                <a16:creationId xmlns:a16="http://schemas.microsoft.com/office/drawing/2014/main" id="{E4BA22FB-23E9-4E48-BCFE-1A71ACC47BDE}"/>
              </a:ext>
            </a:extLst>
          </p:cNvPr>
          <p:cNvSpPr txBox="1">
            <a:spLocks/>
          </p:cNvSpPr>
          <p:nvPr/>
        </p:nvSpPr>
        <p:spPr>
          <a:xfrm>
            <a:off x="5392875" y="3536681"/>
            <a:ext cx="1096264"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Medium</a:t>
            </a:r>
          </a:p>
        </p:txBody>
      </p:sp>
      <p:sp>
        <p:nvSpPr>
          <p:cNvPr id="83" name="Content Placeholder 2">
            <a:extLst>
              <a:ext uri="{FF2B5EF4-FFF2-40B4-BE49-F238E27FC236}">
                <a16:creationId xmlns:a16="http://schemas.microsoft.com/office/drawing/2014/main" id="{56CB6EF3-53BF-4F6D-91BE-F321040C28DA}"/>
              </a:ext>
            </a:extLst>
          </p:cNvPr>
          <p:cNvSpPr txBox="1">
            <a:spLocks/>
          </p:cNvSpPr>
          <p:nvPr/>
        </p:nvSpPr>
        <p:spPr>
          <a:xfrm>
            <a:off x="3481031" y="1410480"/>
            <a:ext cx="2591432" cy="60960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Fresnel boundary</a:t>
            </a:r>
          </a:p>
        </p:txBody>
      </p:sp>
    </p:spTree>
    <p:extLst>
      <p:ext uri="{BB962C8B-B14F-4D97-AF65-F5344CB8AC3E}">
        <p14:creationId xmlns:p14="http://schemas.microsoft.com/office/powerpoint/2010/main" val="3435902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BB75E-055F-4C7C-94E2-4BD7C654AE35}"/>
              </a:ext>
            </a:extLst>
          </p:cNvPr>
          <p:cNvSpPr>
            <a:spLocks noGrp="1"/>
          </p:cNvSpPr>
          <p:nvPr>
            <p:ph type="title"/>
          </p:nvPr>
        </p:nvSpPr>
        <p:spPr/>
        <p:txBody>
          <a:bodyPr>
            <a:normAutofit fontScale="90000"/>
          </a:bodyPr>
          <a:lstStyle/>
          <a:p>
            <a:r>
              <a:rPr lang="en-US" dirty="0"/>
              <a:t>Gradient-domain VOLUMETRIC PHOTON MAPPING</a:t>
            </a:r>
            <a:endParaRPr lang="fr-FR" dirty="0"/>
          </a:p>
        </p:txBody>
      </p:sp>
      <p:sp>
        <p:nvSpPr>
          <p:cNvPr id="5" name="Slide Number Placeholder 4">
            <a:extLst>
              <a:ext uri="{FF2B5EF4-FFF2-40B4-BE49-F238E27FC236}">
                <a16:creationId xmlns:a16="http://schemas.microsoft.com/office/drawing/2014/main" id="{F2AC60F6-6AAF-4D87-9FB1-25821D91897E}"/>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46</a:t>
            </a:fld>
            <a:endParaRPr lang="en-US"/>
          </a:p>
        </p:txBody>
      </p:sp>
      <p:pic>
        <p:nvPicPr>
          <p:cNvPr id="7" name="Graphic 6">
            <a:extLst>
              <a:ext uri="{FF2B5EF4-FFF2-40B4-BE49-F238E27FC236}">
                <a16:creationId xmlns:a16="http://schemas.microsoft.com/office/drawing/2014/main" id="{E9DD2C1E-9193-4F3E-B8C7-436B78BD3E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55918" y="1740929"/>
            <a:ext cx="4632165" cy="2841956"/>
          </a:xfrm>
          <a:prstGeom prst="rect">
            <a:avLst/>
          </a:prstGeom>
        </p:spPr>
      </p:pic>
      <p:grpSp>
        <p:nvGrpSpPr>
          <p:cNvPr id="8" name="Group 7">
            <a:extLst>
              <a:ext uri="{FF2B5EF4-FFF2-40B4-BE49-F238E27FC236}">
                <a16:creationId xmlns:a16="http://schemas.microsoft.com/office/drawing/2014/main" id="{58011EE5-82DE-4A8B-A885-ED1E69DEBDED}"/>
              </a:ext>
            </a:extLst>
          </p:cNvPr>
          <p:cNvGrpSpPr/>
          <p:nvPr/>
        </p:nvGrpSpPr>
        <p:grpSpPr>
          <a:xfrm>
            <a:off x="6515461" y="742463"/>
            <a:ext cx="1151279" cy="1129255"/>
            <a:chOff x="7963484" y="2994011"/>
            <a:chExt cx="1060929" cy="1040633"/>
          </a:xfrm>
        </p:grpSpPr>
        <p:sp>
          <p:nvSpPr>
            <p:cNvPr id="9" name="Freeform: Shape 8">
              <a:extLst>
                <a:ext uri="{FF2B5EF4-FFF2-40B4-BE49-F238E27FC236}">
                  <a16:creationId xmlns:a16="http://schemas.microsoft.com/office/drawing/2014/main" id="{F100216F-D284-44D8-945D-70193AEF96B4}"/>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0" name="Freeform: Shape 9">
              <a:extLst>
                <a:ext uri="{FF2B5EF4-FFF2-40B4-BE49-F238E27FC236}">
                  <a16:creationId xmlns:a16="http://schemas.microsoft.com/office/drawing/2014/main" id="{A991EB5A-AB34-4F3B-82C6-18B3889243C2}"/>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1" name="Freeform: Shape 10">
              <a:extLst>
                <a:ext uri="{FF2B5EF4-FFF2-40B4-BE49-F238E27FC236}">
                  <a16:creationId xmlns:a16="http://schemas.microsoft.com/office/drawing/2014/main" id="{08A94768-D73D-4332-B6B0-C39A93BD0187}"/>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2" name="Freeform: Shape 11">
              <a:extLst>
                <a:ext uri="{FF2B5EF4-FFF2-40B4-BE49-F238E27FC236}">
                  <a16:creationId xmlns:a16="http://schemas.microsoft.com/office/drawing/2014/main" id="{8BAD47F7-9B82-4C86-9A8A-C3385D350290}"/>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3" name="Freeform: Shape 12">
              <a:extLst>
                <a:ext uri="{FF2B5EF4-FFF2-40B4-BE49-F238E27FC236}">
                  <a16:creationId xmlns:a16="http://schemas.microsoft.com/office/drawing/2014/main" id="{E32A528F-2341-4E56-9C29-CDE03B4CB643}"/>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4" name="Freeform: Shape 13">
              <a:extLst>
                <a:ext uri="{FF2B5EF4-FFF2-40B4-BE49-F238E27FC236}">
                  <a16:creationId xmlns:a16="http://schemas.microsoft.com/office/drawing/2014/main" id="{6388DEBA-5605-49B3-BF2E-8EEF5D66DE11}"/>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5" name="Freeform: Shape 14">
              <a:extLst>
                <a:ext uri="{FF2B5EF4-FFF2-40B4-BE49-F238E27FC236}">
                  <a16:creationId xmlns:a16="http://schemas.microsoft.com/office/drawing/2014/main" id="{C3299D8F-488A-4154-97FF-CCE8CB01F276}"/>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6" name="Freeform: Shape 15">
              <a:extLst>
                <a:ext uri="{FF2B5EF4-FFF2-40B4-BE49-F238E27FC236}">
                  <a16:creationId xmlns:a16="http://schemas.microsoft.com/office/drawing/2014/main" id="{F69DD5A3-5668-4CC9-9A00-6C86C57E093F}"/>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7" name="Freeform: Shape 16">
              <a:extLst>
                <a:ext uri="{FF2B5EF4-FFF2-40B4-BE49-F238E27FC236}">
                  <a16:creationId xmlns:a16="http://schemas.microsoft.com/office/drawing/2014/main" id="{D11110E5-6F39-4F7D-9E6E-BA200B5AD694}"/>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8" name="Freeform: Shape 17">
              <a:extLst>
                <a:ext uri="{FF2B5EF4-FFF2-40B4-BE49-F238E27FC236}">
                  <a16:creationId xmlns:a16="http://schemas.microsoft.com/office/drawing/2014/main" id="{F4683C29-B4AB-4939-95BA-5BC574B45A73}"/>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9" name="Freeform: Shape 18">
              <a:extLst>
                <a:ext uri="{FF2B5EF4-FFF2-40B4-BE49-F238E27FC236}">
                  <a16:creationId xmlns:a16="http://schemas.microsoft.com/office/drawing/2014/main" id="{46B403BA-CEBC-4364-A008-0C09FB54B95F}"/>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20" name="Freeform: Shape 19">
              <a:extLst>
                <a:ext uri="{FF2B5EF4-FFF2-40B4-BE49-F238E27FC236}">
                  <a16:creationId xmlns:a16="http://schemas.microsoft.com/office/drawing/2014/main" id="{59759678-0E9D-4F5F-A2B7-3C09A8881DCA}"/>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21" name="Freeform: Shape 20">
              <a:extLst>
                <a:ext uri="{FF2B5EF4-FFF2-40B4-BE49-F238E27FC236}">
                  <a16:creationId xmlns:a16="http://schemas.microsoft.com/office/drawing/2014/main" id="{09838310-EA2C-4245-B96E-1FD8CC969BE1}"/>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22" name="Freeform: Shape 21">
              <a:extLst>
                <a:ext uri="{FF2B5EF4-FFF2-40B4-BE49-F238E27FC236}">
                  <a16:creationId xmlns:a16="http://schemas.microsoft.com/office/drawing/2014/main" id="{CEA94D9A-B664-4C7F-84C5-038B55FE8F8B}"/>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23" name="Freeform: Shape 22">
              <a:extLst>
                <a:ext uri="{FF2B5EF4-FFF2-40B4-BE49-F238E27FC236}">
                  <a16:creationId xmlns:a16="http://schemas.microsoft.com/office/drawing/2014/main" id="{94BED969-0E6E-45E9-B6BB-573B64AF1D08}"/>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24" name="Freeform: Shape 23">
              <a:extLst>
                <a:ext uri="{FF2B5EF4-FFF2-40B4-BE49-F238E27FC236}">
                  <a16:creationId xmlns:a16="http://schemas.microsoft.com/office/drawing/2014/main" id="{4B2C1280-4492-4C23-A702-2CFAFDCEDADC}"/>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25" name="Freeform: Shape 24">
              <a:extLst>
                <a:ext uri="{FF2B5EF4-FFF2-40B4-BE49-F238E27FC236}">
                  <a16:creationId xmlns:a16="http://schemas.microsoft.com/office/drawing/2014/main" id="{0E5E264A-A1B0-4B7C-A90A-A499ABF0879F}"/>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grpSp>
        <p:nvGrpSpPr>
          <p:cNvPr id="26" name="Group 25">
            <a:extLst>
              <a:ext uri="{FF2B5EF4-FFF2-40B4-BE49-F238E27FC236}">
                <a16:creationId xmlns:a16="http://schemas.microsoft.com/office/drawing/2014/main" id="{0A3D8262-9A98-44E2-9B23-5433F2466336}"/>
              </a:ext>
            </a:extLst>
          </p:cNvPr>
          <p:cNvGrpSpPr/>
          <p:nvPr/>
        </p:nvGrpSpPr>
        <p:grpSpPr>
          <a:xfrm rot="21272930">
            <a:off x="1913248" y="934401"/>
            <a:ext cx="1064761" cy="978550"/>
            <a:chOff x="2906783" y="2406393"/>
            <a:chExt cx="1419681" cy="1304733"/>
          </a:xfrm>
        </p:grpSpPr>
        <p:sp>
          <p:nvSpPr>
            <p:cNvPr id="27" name="Freeform: Shape 26">
              <a:extLst>
                <a:ext uri="{FF2B5EF4-FFF2-40B4-BE49-F238E27FC236}">
                  <a16:creationId xmlns:a16="http://schemas.microsoft.com/office/drawing/2014/main" id="{76B376F5-D33A-4386-A1BE-56FD36A0672E}"/>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28" name="Freeform: Shape 27">
              <a:extLst>
                <a:ext uri="{FF2B5EF4-FFF2-40B4-BE49-F238E27FC236}">
                  <a16:creationId xmlns:a16="http://schemas.microsoft.com/office/drawing/2014/main" id="{EABD2BCF-CB2C-4675-9F3A-1D895EA8FAC8}"/>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29" name="Freeform: Shape 28">
              <a:extLst>
                <a:ext uri="{FF2B5EF4-FFF2-40B4-BE49-F238E27FC236}">
                  <a16:creationId xmlns:a16="http://schemas.microsoft.com/office/drawing/2014/main" id="{33509B99-A770-4777-ADB4-A90211776B42}"/>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sp>
          <p:nvSpPr>
            <p:cNvPr id="30" name="Freeform: Shape 29">
              <a:extLst>
                <a:ext uri="{FF2B5EF4-FFF2-40B4-BE49-F238E27FC236}">
                  <a16:creationId xmlns:a16="http://schemas.microsoft.com/office/drawing/2014/main" id="{B0FE93A4-B5D5-43A5-8959-1554B72F8917}"/>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p>
              <a:endParaRPr lang="fr-FR" sz="1350"/>
            </a:p>
          </p:txBody>
        </p:sp>
        <p:sp>
          <p:nvSpPr>
            <p:cNvPr id="31" name="Freeform: Shape 30">
              <a:extLst>
                <a:ext uri="{FF2B5EF4-FFF2-40B4-BE49-F238E27FC236}">
                  <a16:creationId xmlns:a16="http://schemas.microsoft.com/office/drawing/2014/main" id="{9F1CC470-BC09-4B4F-8D4F-565E02ED7CBB}"/>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2" name="Freeform: Shape 31">
              <a:extLst>
                <a:ext uri="{FF2B5EF4-FFF2-40B4-BE49-F238E27FC236}">
                  <a16:creationId xmlns:a16="http://schemas.microsoft.com/office/drawing/2014/main" id="{6D373FB6-FA02-49B0-A257-96BACFC9CFB6}"/>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3" name="Freeform: Shape 32">
              <a:extLst>
                <a:ext uri="{FF2B5EF4-FFF2-40B4-BE49-F238E27FC236}">
                  <a16:creationId xmlns:a16="http://schemas.microsoft.com/office/drawing/2014/main" id="{2EFDD5C2-CB0C-4389-8EF3-6399B6688CED}"/>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4" name="Freeform: Shape 33">
              <a:extLst>
                <a:ext uri="{FF2B5EF4-FFF2-40B4-BE49-F238E27FC236}">
                  <a16:creationId xmlns:a16="http://schemas.microsoft.com/office/drawing/2014/main" id="{20D239CD-1B70-45BE-BA2E-704744AAA36C}"/>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5" name="Freeform: Shape 34">
              <a:extLst>
                <a:ext uri="{FF2B5EF4-FFF2-40B4-BE49-F238E27FC236}">
                  <a16:creationId xmlns:a16="http://schemas.microsoft.com/office/drawing/2014/main" id="{2E9F30EF-486A-4FBA-9708-018397EBF9ED}"/>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grpSp>
      <p:sp>
        <p:nvSpPr>
          <p:cNvPr id="47" name="Content Placeholder 2">
            <a:extLst>
              <a:ext uri="{FF2B5EF4-FFF2-40B4-BE49-F238E27FC236}">
                <a16:creationId xmlns:a16="http://schemas.microsoft.com/office/drawing/2014/main" id="{D555EF45-09EA-434B-86A4-C32F8BDBC97B}"/>
              </a:ext>
            </a:extLst>
          </p:cNvPr>
          <p:cNvSpPr txBox="1">
            <a:spLocks/>
          </p:cNvSpPr>
          <p:nvPr/>
        </p:nvSpPr>
        <p:spPr>
          <a:xfrm>
            <a:off x="5480653" y="3925888"/>
            <a:ext cx="1346028"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Diffuse</a:t>
            </a:r>
          </a:p>
        </p:txBody>
      </p:sp>
      <p:sp>
        <p:nvSpPr>
          <p:cNvPr id="49" name="Oval 48">
            <a:extLst>
              <a:ext uri="{FF2B5EF4-FFF2-40B4-BE49-F238E27FC236}">
                <a16:creationId xmlns:a16="http://schemas.microsoft.com/office/drawing/2014/main" id="{59254F21-FAB3-45FF-AEA9-C11EDA12C816}"/>
              </a:ext>
            </a:extLst>
          </p:cNvPr>
          <p:cNvSpPr/>
          <p:nvPr/>
        </p:nvSpPr>
        <p:spPr>
          <a:xfrm>
            <a:off x="6289604" y="1754391"/>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51" name="Oval 50">
            <a:extLst>
              <a:ext uri="{FF2B5EF4-FFF2-40B4-BE49-F238E27FC236}">
                <a16:creationId xmlns:a16="http://schemas.microsoft.com/office/drawing/2014/main" id="{88696B5E-E45F-4611-B6D9-4719CCD87451}"/>
              </a:ext>
            </a:extLst>
          </p:cNvPr>
          <p:cNvSpPr/>
          <p:nvPr/>
        </p:nvSpPr>
        <p:spPr>
          <a:xfrm>
            <a:off x="6785358" y="149547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74" name="Oval 73">
            <a:extLst>
              <a:ext uri="{FF2B5EF4-FFF2-40B4-BE49-F238E27FC236}">
                <a16:creationId xmlns:a16="http://schemas.microsoft.com/office/drawing/2014/main" id="{F212E0D0-A3CE-466F-97FD-75628DEB5A40}"/>
              </a:ext>
            </a:extLst>
          </p:cNvPr>
          <p:cNvSpPr/>
          <p:nvPr/>
        </p:nvSpPr>
        <p:spPr>
          <a:xfrm>
            <a:off x="2908533" y="186592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76" name="Straight Arrow Connector 75">
            <a:extLst>
              <a:ext uri="{FF2B5EF4-FFF2-40B4-BE49-F238E27FC236}">
                <a16:creationId xmlns:a16="http://schemas.microsoft.com/office/drawing/2014/main" id="{B7B44919-AAC1-4EEA-A6CF-6A48A76DCFAE}"/>
              </a:ext>
            </a:extLst>
          </p:cNvPr>
          <p:cNvCxnSpPr>
            <a:cxnSpLocks/>
            <a:stCxn id="77" idx="5"/>
            <a:endCxn id="74" idx="2"/>
          </p:cNvCxnSpPr>
          <p:nvPr/>
        </p:nvCxnSpPr>
        <p:spPr>
          <a:xfrm>
            <a:off x="2613013" y="1648365"/>
            <a:ext cx="295520" cy="285127"/>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77" name="Oval 76">
            <a:extLst>
              <a:ext uri="{FF2B5EF4-FFF2-40B4-BE49-F238E27FC236}">
                <a16:creationId xmlns:a16="http://schemas.microsoft.com/office/drawing/2014/main" id="{AA1F4C44-25DF-44F5-8511-CAA22F1C2C0A}"/>
              </a:ext>
            </a:extLst>
          </p:cNvPr>
          <p:cNvSpPr/>
          <p:nvPr/>
        </p:nvSpPr>
        <p:spPr>
          <a:xfrm>
            <a:off x="2497660" y="1533013"/>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78" name="Oval 77">
            <a:extLst>
              <a:ext uri="{FF2B5EF4-FFF2-40B4-BE49-F238E27FC236}">
                <a16:creationId xmlns:a16="http://schemas.microsoft.com/office/drawing/2014/main" id="{2FD51D28-DA17-4BF8-802C-A9867E0342CE}"/>
              </a:ext>
            </a:extLst>
          </p:cNvPr>
          <p:cNvSpPr/>
          <p:nvPr/>
        </p:nvSpPr>
        <p:spPr>
          <a:xfrm>
            <a:off x="3895792" y="380621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79" name="Straight Arrow Connector 78">
            <a:extLst>
              <a:ext uri="{FF2B5EF4-FFF2-40B4-BE49-F238E27FC236}">
                <a16:creationId xmlns:a16="http://schemas.microsoft.com/office/drawing/2014/main" id="{66DA9FEA-C02C-4643-9E94-2CE6C661682C}"/>
              </a:ext>
            </a:extLst>
          </p:cNvPr>
          <p:cNvCxnSpPr>
            <a:cxnSpLocks/>
            <a:stCxn id="74" idx="5"/>
            <a:endCxn id="78" idx="0"/>
          </p:cNvCxnSpPr>
          <p:nvPr/>
        </p:nvCxnSpPr>
        <p:spPr>
          <a:xfrm>
            <a:off x="3023884" y="1981273"/>
            <a:ext cx="939479" cy="1824941"/>
          </a:xfrm>
          <a:prstGeom prst="straightConnector1">
            <a:avLst/>
          </a:prstGeom>
          <a:ln w="38100">
            <a:prstDash val="dash"/>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C4FD5812-EFAF-4EA3-8AF7-16BEBDA879EF}"/>
              </a:ext>
            </a:extLst>
          </p:cNvPr>
          <p:cNvCxnSpPr>
            <a:cxnSpLocks/>
            <a:stCxn id="74" idx="5"/>
          </p:cNvCxnSpPr>
          <p:nvPr/>
        </p:nvCxnSpPr>
        <p:spPr>
          <a:xfrm>
            <a:off x="3023885" y="1981272"/>
            <a:ext cx="702546" cy="1372498"/>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7A83D209-9D81-4E61-BC7B-C6EDDA0F3ED0}"/>
              </a:ext>
            </a:extLst>
          </p:cNvPr>
          <p:cNvGrpSpPr/>
          <p:nvPr/>
        </p:nvGrpSpPr>
        <p:grpSpPr>
          <a:xfrm>
            <a:off x="3343786" y="2943029"/>
            <a:ext cx="763005" cy="773556"/>
            <a:chOff x="4420947" y="3863156"/>
            <a:chExt cx="1017340" cy="1031408"/>
          </a:xfrm>
        </p:grpSpPr>
        <p:sp>
          <p:nvSpPr>
            <p:cNvPr id="81" name="Oval 80">
              <a:extLst>
                <a:ext uri="{FF2B5EF4-FFF2-40B4-BE49-F238E27FC236}">
                  <a16:creationId xmlns:a16="http://schemas.microsoft.com/office/drawing/2014/main" id="{CE858DAC-BD5A-4B3A-96D5-EA91810DAEA4}"/>
                </a:ext>
              </a:extLst>
            </p:cNvPr>
            <p:cNvSpPr/>
            <p:nvPr/>
          </p:nvSpPr>
          <p:spPr>
            <a:xfrm>
              <a:off x="4420947" y="3863156"/>
              <a:ext cx="1017340" cy="1031408"/>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4" name="Oval 103">
              <a:extLst>
                <a:ext uri="{FF2B5EF4-FFF2-40B4-BE49-F238E27FC236}">
                  <a16:creationId xmlns:a16="http://schemas.microsoft.com/office/drawing/2014/main" id="{D7B7F2EF-FF83-472A-ABBF-B628B929649A}"/>
                </a:ext>
              </a:extLst>
            </p:cNvPr>
            <p:cNvSpPr/>
            <p:nvPr/>
          </p:nvSpPr>
          <p:spPr>
            <a:xfrm>
              <a:off x="4429529" y="4214530"/>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5" name="Oval 104">
              <a:extLst>
                <a:ext uri="{FF2B5EF4-FFF2-40B4-BE49-F238E27FC236}">
                  <a16:creationId xmlns:a16="http://schemas.microsoft.com/office/drawing/2014/main" id="{DEE4C64B-E7BE-4A37-9BB1-C09A4095BE22}"/>
                </a:ext>
              </a:extLst>
            </p:cNvPr>
            <p:cNvSpPr/>
            <p:nvPr/>
          </p:nvSpPr>
          <p:spPr>
            <a:xfrm>
              <a:off x="4844884" y="4305767"/>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sp>
        <p:nvSpPr>
          <p:cNvPr id="107" name="Oval 106">
            <a:extLst>
              <a:ext uri="{FF2B5EF4-FFF2-40B4-BE49-F238E27FC236}">
                <a16:creationId xmlns:a16="http://schemas.microsoft.com/office/drawing/2014/main" id="{F064CCFB-0A21-4C55-AD15-28F673C69F0D}"/>
              </a:ext>
            </a:extLst>
          </p:cNvPr>
          <p:cNvSpPr/>
          <p:nvPr/>
        </p:nvSpPr>
        <p:spPr>
          <a:xfrm>
            <a:off x="3895792" y="380621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114" name="Oval 113">
            <a:extLst>
              <a:ext uri="{FF2B5EF4-FFF2-40B4-BE49-F238E27FC236}">
                <a16:creationId xmlns:a16="http://schemas.microsoft.com/office/drawing/2014/main" id="{CBDE0A0E-0B52-4BD7-ABE1-BC69D1F1A4A9}"/>
              </a:ext>
            </a:extLst>
          </p:cNvPr>
          <p:cNvSpPr/>
          <p:nvPr/>
        </p:nvSpPr>
        <p:spPr>
          <a:xfrm>
            <a:off x="4676100" y="2099340"/>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24" name="Group 123">
            <a:extLst>
              <a:ext uri="{FF2B5EF4-FFF2-40B4-BE49-F238E27FC236}">
                <a16:creationId xmlns:a16="http://schemas.microsoft.com/office/drawing/2014/main" id="{FFCD43FC-2B93-4429-BABB-A48674C65725}"/>
              </a:ext>
            </a:extLst>
          </p:cNvPr>
          <p:cNvGrpSpPr/>
          <p:nvPr/>
        </p:nvGrpSpPr>
        <p:grpSpPr>
          <a:xfrm>
            <a:off x="3800318" y="1610821"/>
            <a:ext cx="3004830" cy="1471289"/>
            <a:chOff x="5067091" y="2147762"/>
            <a:chExt cx="4006440" cy="1961718"/>
          </a:xfrm>
        </p:grpSpPr>
        <p:cxnSp>
          <p:nvCxnSpPr>
            <p:cNvPr id="125" name="Straight Arrow Connector 124">
              <a:extLst>
                <a:ext uri="{FF2B5EF4-FFF2-40B4-BE49-F238E27FC236}">
                  <a16:creationId xmlns:a16="http://schemas.microsoft.com/office/drawing/2014/main" id="{175BAB1F-B467-4797-A2E7-69EE936B6BD7}"/>
                </a:ext>
              </a:extLst>
            </p:cNvPr>
            <p:cNvCxnSpPr>
              <a:cxnSpLocks/>
            </p:cNvCxnSpPr>
            <p:nvPr/>
          </p:nvCxnSpPr>
          <p:spPr>
            <a:xfrm flipH="1">
              <a:off x="8566329" y="2147762"/>
              <a:ext cx="507202" cy="281521"/>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925FC2DE-F65D-4333-9800-90063CF662BC}"/>
                </a:ext>
              </a:extLst>
            </p:cNvPr>
            <p:cNvCxnSpPr>
              <a:cxnSpLocks/>
              <a:stCxn id="49" idx="2"/>
              <a:endCxn id="114" idx="7"/>
            </p:cNvCxnSpPr>
            <p:nvPr/>
          </p:nvCxnSpPr>
          <p:spPr>
            <a:xfrm flipH="1">
              <a:off x="6388602" y="2429283"/>
              <a:ext cx="1997536" cy="396224"/>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27" name="Straight Arrow Connector 126">
              <a:extLst>
                <a:ext uri="{FF2B5EF4-FFF2-40B4-BE49-F238E27FC236}">
                  <a16:creationId xmlns:a16="http://schemas.microsoft.com/office/drawing/2014/main" id="{4460B0B2-346B-45A1-8324-B22639954500}"/>
                </a:ext>
              </a:extLst>
            </p:cNvPr>
            <p:cNvCxnSpPr>
              <a:cxnSpLocks/>
              <a:stCxn id="114" idx="3"/>
            </p:cNvCxnSpPr>
            <p:nvPr/>
          </p:nvCxnSpPr>
          <p:spPr>
            <a:xfrm flipH="1">
              <a:off x="5067091" y="2952922"/>
              <a:ext cx="1194096" cy="1156558"/>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86" name="Oval 85">
            <a:extLst>
              <a:ext uri="{FF2B5EF4-FFF2-40B4-BE49-F238E27FC236}">
                <a16:creationId xmlns:a16="http://schemas.microsoft.com/office/drawing/2014/main" id="{A87C9805-C449-4264-87E5-F9BA6BDA22C4}"/>
              </a:ext>
            </a:extLst>
          </p:cNvPr>
          <p:cNvSpPr/>
          <p:nvPr/>
        </p:nvSpPr>
        <p:spPr>
          <a:xfrm>
            <a:off x="2645887" y="1338018"/>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87" name="Straight Arrow Connector 86">
            <a:extLst>
              <a:ext uri="{FF2B5EF4-FFF2-40B4-BE49-F238E27FC236}">
                <a16:creationId xmlns:a16="http://schemas.microsoft.com/office/drawing/2014/main" id="{24912E55-FE8D-40FB-A403-9E796BDE95BA}"/>
              </a:ext>
            </a:extLst>
          </p:cNvPr>
          <p:cNvCxnSpPr>
            <a:cxnSpLocks/>
            <a:stCxn id="89" idx="1"/>
            <a:endCxn id="86" idx="5"/>
          </p:cNvCxnSpPr>
          <p:nvPr/>
        </p:nvCxnSpPr>
        <p:spPr>
          <a:xfrm flipH="1" flipV="1">
            <a:off x="2761238" y="1453369"/>
            <a:ext cx="444563" cy="273032"/>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89" name="Oval 88">
            <a:extLst>
              <a:ext uri="{FF2B5EF4-FFF2-40B4-BE49-F238E27FC236}">
                <a16:creationId xmlns:a16="http://schemas.microsoft.com/office/drawing/2014/main" id="{E8305888-1B42-4BBD-9AA1-182CF15CC96E}"/>
              </a:ext>
            </a:extLst>
          </p:cNvPr>
          <p:cNvSpPr/>
          <p:nvPr/>
        </p:nvSpPr>
        <p:spPr>
          <a:xfrm>
            <a:off x="3186010" y="1706611"/>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sp>
        <p:nvSpPr>
          <p:cNvPr id="92" name="Oval 91">
            <a:extLst>
              <a:ext uri="{FF2B5EF4-FFF2-40B4-BE49-F238E27FC236}">
                <a16:creationId xmlns:a16="http://schemas.microsoft.com/office/drawing/2014/main" id="{800B4F0D-DAB9-4C21-BE81-E39EACBAF309}"/>
              </a:ext>
            </a:extLst>
          </p:cNvPr>
          <p:cNvSpPr/>
          <p:nvPr/>
        </p:nvSpPr>
        <p:spPr>
          <a:xfrm>
            <a:off x="4856998" y="3812492"/>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93" name="Straight Arrow Connector 92">
            <a:extLst>
              <a:ext uri="{FF2B5EF4-FFF2-40B4-BE49-F238E27FC236}">
                <a16:creationId xmlns:a16="http://schemas.microsoft.com/office/drawing/2014/main" id="{19C13178-BFF6-4357-8480-55880BE8732B}"/>
              </a:ext>
            </a:extLst>
          </p:cNvPr>
          <p:cNvCxnSpPr>
            <a:cxnSpLocks/>
            <a:stCxn id="92" idx="1"/>
            <a:endCxn id="89" idx="5"/>
          </p:cNvCxnSpPr>
          <p:nvPr/>
        </p:nvCxnSpPr>
        <p:spPr>
          <a:xfrm flipH="1" flipV="1">
            <a:off x="3301362" y="1821963"/>
            <a:ext cx="1575426" cy="2010320"/>
          </a:xfrm>
          <a:prstGeom prst="straightConnector1">
            <a:avLst/>
          </a:prstGeom>
          <a:ln w="38100">
            <a:prstDash val="dash"/>
            <a:headEnd type="arrow" w="med" len="med"/>
            <a:tailEnd type="none" w="med" len="med"/>
          </a:ln>
        </p:spPr>
        <p:style>
          <a:lnRef idx="2">
            <a:schemeClr val="accent5"/>
          </a:lnRef>
          <a:fillRef idx="1">
            <a:schemeClr val="lt1"/>
          </a:fillRef>
          <a:effectRef idx="0">
            <a:schemeClr val="accent5"/>
          </a:effectRef>
          <a:fontRef idx="minor">
            <a:schemeClr val="dk1"/>
          </a:fontRef>
        </p:style>
      </p:cxnSp>
      <p:cxnSp>
        <p:nvCxnSpPr>
          <p:cNvPr id="61" name="Straight Connector 60">
            <a:extLst>
              <a:ext uri="{FF2B5EF4-FFF2-40B4-BE49-F238E27FC236}">
                <a16:creationId xmlns:a16="http://schemas.microsoft.com/office/drawing/2014/main" id="{8C025FFD-DF76-4D49-927D-D004FF373EAC}"/>
              </a:ext>
            </a:extLst>
          </p:cNvPr>
          <p:cNvCxnSpPr>
            <a:cxnSpLocks/>
          </p:cNvCxnSpPr>
          <p:nvPr/>
        </p:nvCxnSpPr>
        <p:spPr>
          <a:xfrm>
            <a:off x="3301927" y="1820050"/>
            <a:ext cx="1123520" cy="1428868"/>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9DA6E162-5CE8-4939-8B09-D95CF7E759FA}"/>
              </a:ext>
            </a:extLst>
          </p:cNvPr>
          <p:cNvGrpSpPr/>
          <p:nvPr/>
        </p:nvGrpSpPr>
        <p:grpSpPr>
          <a:xfrm>
            <a:off x="4033084" y="2875175"/>
            <a:ext cx="763005" cy="773556"/>
            <a:chOff x="4420947" y="3863156"/>
            <a:chExt cx="1017340" cy="1031408"/>
          </a:xfrm>
        </p:grpSpPr>
        <p:sp>
          <p:nvSpPr>
            <p:cNvPr id="64" name="Oval 63">
              <a:extLst>
                <a:ext uri="{FF2B5EF4-FFF2-40B4-BE49-F238E27FC236}">
                  <a16:creationId xmlns:a16="http://schemas.microsoft.com/office/drawing/2014/main" id="{D73F5CA6-C326-4836-8A23-B5DF0BA02FFA}"/>
                </a:ext>
              </a:extLst>
            </p:cNvPr>
            <p:cNvSpPr/>
            <p:nvPr/>
          </p:nvSpPr>
          <p:spPr>
            <a:xfrm>
              <a:off x="4420947" y="3863156"/>
              <a:ext cx="1017340" cy="1031408"/>
            </a:xfrm>
            <a:prstGeom prst="ellipse">
              <a:avLst/>
            </a:prstGeom>
            <a:solidFill>
              <a:schemeClr val="accent5">
                <a:lumMod val="20000"/>
                <a:lumOff val="80000"/>
                <a:alpha val="6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solidFill>
                  <a:srgbClr val="FF0000"/>
                </a:solidFill>
              </a:endParaRPr>
            </a:p>
          </p:txBody>
        </p:sp>
        <p:sp>
          <p:nvSpPr>
            <p:cNvPr id="65" name="Oval 64">
              <a:extLst>
                <a:ext uri="{FF2B5EF4-FFF2-40B4-BE49-F238E27FC236}">
                  <a16:creationId xmlns:a16="http://schemas.microsoft.com/office/drawing/2014/main" id="{39C71953-4A3A-4EA7-B2FB-3A32AC26C7C5}"/>
                </a:ext>
              </a:extLst>
            </p:cNvPr>
            <p:cNvSpPr/>
            <p:nvPr/>
          </p:nvSpPr>
          <p:spPr>
            <a:xfrm>
              <a:off x="4429529" y="4214530"/>
              <a:ext cx="1008758" cy="374212"/>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66" name="Oval 65">
              <a:extLst>
                <a:ext uri="{FF2B5EF4-FFF2-40B4-BE49-F238E27FC236}">
                  <a16:creationId xmlns:a16="http://schemas.microsoft.com/office/drawing/2014/main" id="{24EB4A93-2A9E-4D7C-A71A-E2309B1E82E2}"/>
                </a:ext>
              </a:extLst>
            </p:cNvPr>
            <p:cNvSpPr/>
            <p:nvPr/>
          </p:nvSpPr>
          <p:spPr>
            <a:xfrm>
              <a:off x="4844884" y="4305767"/>
              <a:ext cx="162030" cy="164271"/>
            </a:xfrm>
            <a:prstGeom prst="ellipse">
              <a:avLst/>
            </a:prstGeom>
            <a:solidFill>
              <a:schemeClr val="accent5"/>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cxnSp>
        <p:nvCxnSpPr>
          <p:cNvPr id="69" name="Straight Connector 68">
            <a:extLst>
              <a:ext uri="{FF2B5EF4-FFF2-40B4-BE49-F238E27FC236}">
                <a16:creationId xmlns:a16="http://schemas.microsoft.com/office/drawing/2014/main" id="{F54C66C8-57B8-4238-AC30-97BB3CDDA898}"/>
              </a:ext>
            </a:extLst>
          </p:cNvPr>
          <p:cNvCxnSpPr>
            <a:cxnSpLocks/>
          </p:cNvCxnSpPr>
          <p:nvPr/>
        </p:nvCxnSpPr>
        <p:spPr>
          <a:xfrm flipH="1">
            <a:off x="3309689" y="2656608"/>
            <a:ext cx="179105" cy="7717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11AAE60-70BE-4749-93D0-69D3712A74A3}"/>
              </a:ext>
            </a:extLst>
          </p:cNvPr>
          <p:cNvCxnSpPr>
            <a:cxnSpLocks/>
          </p:cNvCxnSpPr>
          <p:nvPr/>
        </p:nvCxnSpPr>
        <p:spPr>
          <a:xfrm flipH="1">
            <a:off x="3339221" y="2719872"/>
            <a:ext cx="179105" cy="7717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5B8DFF62-2B2C-49DE-AB87-66474DC02B69}"/>
              </a:ext>
            </a:extLst>
          </p:cNvPr>
          <p:cNvGrpSpPr/>
          <p:nvPr/>
        </p:nvGrpSpPr>
        <p:grpSpPr>
          <a:xfrm rot="21025105">
            <a:off x="3700120" y="2391302"/>
            <a:ext cx="208637" cy="140435"/>
            <a:chOff x="4933493" y="3188403"/>
            <a:chExt cx="278182" cy="187246"/>
          </a:xfrm>
        </p:grpSpPr>
        <p:cxnSp>
          <p:nvCxnSpPr>
            <p:cNvPr id="73" name="Straight Connector 72">
              <a:extLst>
                <a:ext uri="{FF2B5EF4-FFF2-40B4-BE49-F238E27FC236}">
                  <a16:creationId xmlns:a16="http://schemas.microsoft.com/office/drawing/2014/main" id="{91A0BF43-6B12-43A8-9A27-4601861EB770}"/>
                </a:ext>
              </a:extLst>
            </p:cNvPr>
            <p:cNvCxnSpPr>
              <a:cxnSpLocks/>
            </p:cNvCxnSpPr>
            <p:nvPr/>
          </p:nvCxnSpPr>
          <p:spPr>
            <a:xfrm flipH="1">
              <a:off x="4933493" y="3188403"/>
              <a:ext cx="238806" cy="10289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7E0B9CC-61C3-4A9B-8176-5F3B3FFD1831}"/>
                </a:ext>
              </a:extLst>
            </p:cNvPr>
            <p:cNvCxnSpPr>
              <a:cxnSpLocks/>
            </p:cNvCxnSpPr>
            <p:nvPr/>
          </p:nvCxnSpPr>
          <p:spPr>
            <a:xfrm flipH="1">
              <a:off x="4972869" y="3272756"/>
              <a:ext cx="238806" cy="10289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82" name="Oval 81">
            <a:extLst>
              <a:ext uri="{FF2B5EF4-FFF2-40B4-BE49-F238E27FC236}">
                <a16:creationId xmlns:a16="http://schemas.microsoft.com/office/drawing/2014/main" id="{B46C8905-C1AE-4EAD-9222-1F0E8FE7195A}"/>
              </a:ext>
            </a:extLst>
          </p:cNvPr>
          <p:cNvSpPr/>
          <p:nvPr/>
        </p:nvSpPr>
        <p:spPr>
          <a:xfrm>
            <a:off x="3661417" y="3029307"/>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71" name="Oval 70">
            <a:extLst>
              <a:ext uri="{FF2B5EF4-FFF2-40B4-BE49-F238E27FC236}">
                <a16:creationId xmlns:a16="http://schemas.microsoft.com/office/drawing/2014/main" id="{016B895F-9EAC-48AE-A54F-A2289BC9549B}"/>
              </a:ext>
            </a:extLst>
          </p:cNvPr>
          <p:cNvSpPr/>
          <p:nvPr/>
        </p:nvSpPr>
        <p:spPr>
          <a:xfrm>
            <a:off x="3668879" y="3032601"/>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83" name="Straight Arrow Connector 82">
            <a:extLst>
              <a:ext uri="{FF2B5EF4-FFF2-40B4-BE49-F238E27FC236}">
                <a16:creationId xmlns:a16="http://schemas.microsoft.com/office/drawing/2014/main" id="{05A495B1-7B78-497C-8CC2-7D325F940D4C}"/>
              </a:ext>
            </a:extLst>
          </p:cNvPr>
          <p:cNvCxnSpPr>
            <a:cxnSpLocks/>
            <a:stCxn id="114" idx="4"/>
          </p:cNvCxnSpPr>
          <p:nvPr/>
        </p:nvCxnSpPr>
        <p:spPr>
          <a:xfrm flipH="1">
            <a:off x="4494398" y="2234482"/>
            <a:ext cx="249274" cy="740168"/>
          </a:xfrm>
          <a:prstGeom prst="straightConnector1">
            <a:avLst/>
          </a:prstGeom>
          <a:ln w="38100">
            <a:solidFill>
              <a:schemeClr val="accent5"/>
            </a:solidFill>
            <a:headEnd type="none" w="med" len="med"/>
            <a:tailEnd type="arrow" w="med" len="med"/>
          </a:ln>
        </p:spPr>
        <p:style>
          <a:lnRef idx="2">
            <a:schemeClr val="accent5"/>
          </a:lnRef>
          <a:fillRef idx="1">
            <a:schemeClr val="lt1"/>
          </a:fillRef>
          <a:effectRef idx="0">
            <a:schemeClr val="accent5"/>
          </a:effectRef>
          <a:fontRef idx="minor">
            <a:schemeClr val="dk1"/>
          </a:fontRef>
        </p:style>
      </p:cxnSp>
      <p:cxnSp>
        <p:nvCxnSpPr>
          <p:cNvPr id="84" name="Straight Arrow Connector 83">
            <a:extLst>
              <a:ext uri="{FF2B5EF4-FFF2-40B4-BE49-F238E27FC236}">
                <a16:creationId xmlns:a16="http://schemas.microsoft.com/office/drawing/2014/main" id="{A798F07A-9431-4ACF-85E5-762A6E96BC95}"/>
              </a:ext>
            </a:extLst>
          </p:cNvPr>
          <p:cNvCxnSpPr>
            <a:cxnSpLocks/>
            <a:stCxn id="49" idx="2"/>
            <a:endCxn id="114" idx="7"/>
          </p:cNvCxnSpPr>
          <p:nvPr/>
        </p:nvCxnSpPr>
        <p:spPr>
          <a:xfrm flipH="1">
            <a:off x="4791452" y="1821962"/>
            <a:ext cx="1498152" cy="297168"/>
          </a:xfrm>
          <a:prstGeom prst="straightConnector1">
            <a:avLst/>
          </a:prstGeom>
          <a:ln w="38100">
            <a:prstDash val="dash"/>
            <a:headEnd type="none" w="med" len="med"/>
            <a:tailEnd type="none" w="med" len="med"/>
          </a:ln>
        </p:spPr>
        <p:style>
          <a:lnRef idx="2">
            <a:schemeClr val="accent5"/>
          </a:lnRef>
          <a:fillRef idx="1">
            <a:schemeClr val="lt1"/>
          </a:fillRef>
          <a:effectRef idx="0">
            <a:schemeClr val="accent5"/>
          </a:effectRef>
          <a:fontRef idx="minor">
            <a:schemeClr val="dk1"/>
          </a:fontRef>
        </p:style>
      </p:cxnSp>
      <p:cxnSp>
        <p:nvCxnSpPr>
          <p:cNvPr id="85" name="Straight Arrow Connector 84">
            <a:extLst>
              <a:ext uri="{FF2B5EF4-FFF2-40B4-BE49-F238E27FC236}">
                <a16:creationId xmlns:a16="http://schemas.microsoft.com/office/drawing/2014/main" id="{74D09275-1FB4-403F-84DB-C831FCEEEB3C}"/>
              </a:ext>
            </a:extLst>
          </p:cNvPr>
          <p:cNvCxnSpPr>
            <a:cxnSpLocks/>
            <a:stCxn id="51" idx="3"/>
            <a:endCxn id="49" idx="6"/>
          </p:cNvCxnSpPr>
          <p:nvPr/>
        </p:nvCxnSpPr>
        <p:spPr>
          <a:xfrm flipH="1">
            <a:off x="6424747" y="1610822"/>
            <a:ext cx="380402" cy="211141"/>
          </a:xfrm>
          <a:prstGeom prst="straightConnector1">
            <a:avLst/>
          </a:prstGeom>
          <a:ln w="38100">
            <a:prstDash val="dash"/>
            <a:headEnd type="none" w="med" len="med"/>
            <a:tailEnd type="none" w="med" len="med"/>
          </a:ln>
        </p:spPr>
        <p:style>
          <a:lnRef idx="2">
            <a:schemeClr val="accent5"/>
          </a:lnRef>
          <a:fillRef idx="1">
            <a:schemeClr val="lt1"/>
          </a:fillRef>
          <a:effectRef idx="0">
            <a:schemeClr val="accent5"/>
          </a:effectRef>
          <a:fontRef idx="minor">
            <a:schemeClr val="dk1"/>
          </a:fontRef>
        </p:style>
      </p:cxnSp>
      <p:sp>
        <p:nvSpPr>
          <p:cNvPr id="88" name="Content Placeholder 2">
            <a:extLst>
              <a:ext uri="{FF2B5EF4-FFF2-40B4-BE49-F238E27FC236}">
                <a16:creationId xmlns:a16="http://schemas.microsoft.com/office/drawing/2014/main" id="{3B0CC023-4B87-429A-B5D9-896198DC3BEE}"/>
              </a:ext>
            </a:extLst>
          </p:cNvPr>
          <p:cNvSpPr txBox="1">
            <a:spLocks/>
          </p:cNvSpPr>
          <p:nvPr/>
        </p:nvSpPr>
        <p:spPr>
          <a:xfrm>
            <a:off x="5392875" y="3536681"/>
            <a:ext cx="1096264" cy="4841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Medium</a:t>
            </a:r>
          </a:p>
        </p:txBody>
      </p:sp>
      <p:sp>
        <p:nvSpPr>
          <p:cNvPr id="90" name="Content Placeholder 2">
            <a:extLst>
              <a:ext uri="{FF2B5EF4-FFF2-40B4-BE49-F238E27FC236}">
                <a16:creationId xmlns:a16="http://schemas.microsoft.com/office/drawing/2014/main" id="{BF92220F-8BA0-432E-B9C5-CF9CEAA0129E}"/>
              </a:ext>
            </a:extLst>
          </p:cNvPr>
          <p:cNvSpPr txBox="1">
            <a:spLocks/>
          </p:cNvSpPr>
          <p:nvPr/>
        </p:nvSpPr>
        <p:spPr>
          <a:xfrm>
            <a:off x="3481031" y="1410480"/>
            <a:ext cx="2591432" cy="60960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Fresnel boundary</a:t>
            </a:r>
          </a:p>
        </p:txBody>
      </p:sp>
    </p:spTree>
    <p:custDataLst>
      <p:tags r:id="rId1"/>
    </p:custDataLst>
    <p:extLst>
      <p:ext uri="{BB962C8B-B14F-4D97-AF65-F5344CB8AC3E}">
        <p14:creationId xmlns:p14="http://schemas.microsoft.com/office/powerpoint/2010/main" val="153194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75E-6 2.22222E-6 L 0.07917 -0.01505 " pathEditMode="relative" rAng="0" ptsTypes="AA">
                                      <p:cBhvr>
                                        <p:cTn id="6" dur="1000" fill="hold"/>
                                        <p:tgtEl>
                                          <p:spTgt spid="71"/>
                                        </p:tgtEl>
                                        <p:attrNameLst>
                                          <p:attrName>ppt_x</p:attrName>
                                          <p:attrName>ppt_y</p:attrName>
                                        </p:attrNameLst>
                                      </p:cBhvr>
                                      <p:rCtr x="3958" y="-764"/>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6E6DEA34-B8E8-4D90-AE18-2D27A3C8A973}"/>
              </a:ext>
            </a:extLst>
          </p:cNvPr>
          <p:cNvSpPr/>
          <p:nvPr/>
        </p:nvSpPr>
        <p:spPr>
          <a:xfrm rot="16184097">
            <a:off x="7093225" y="1739276"/>
            <a:ext cx="800006" cy="1913048"/>
          </a:xfrm>
          <a:prstGeom prst="rect">
            <a:avLst/>
          </a:prstGeom>
          <a:solidFill>
            <a:srgbClr val="D2EA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5" name="Rectangle 194">
            <a:extLst>
              <a:ext uri="{FF2B5EF4-FFF2-40B4-BE49-F238E27FC236}">
                <a16:creationId xmlns:a16="http://schemas.microsoft.com/office/drawing/2014/main" id="{061CA57B-C368-46E0-BB2F-0D8E1EEE2A27}"/>
              </a:ext>
            </a:extLst>
          </p:cNvPr>
          <p:cNvSpPr/>
          <p:nvPr/>
        </p:nvSpPr>
        <p:spPr>
          <a:xfrm rot="9538313">
            <a:off x="7461433" y="2005461"/>
            <a:ext cx="800006" cy="1404009"/>
          </a:xfrm>
          <a:prstGeom prst="rect">
            <a:avLst/>
          </a:prstGeom>
          <a:solidFill>
            <a:srgbClr val="D2EA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nvGrpSpPr>
          <p:cNvPr id="154" name="Group 153">
            <a:extLst>
              <a:ext uri="{FF2B5EF4-FFF2-40B4-BE49-F238E27FC236}">
                <a16:creationId xmlns:a16="http://schemas.microsoft.com/office/drawing/2014/main" id="{471C8613-F912-49D8-B6A1-357CB3F574FD}"/>
              </a:ext>
            </a:extLst>
          </p:cNvPr>
          <p:cNvGrpSpPr/>
          <p:nvPr/>
        </p:nvGrpSpPr>
        <p:grpSpPr>
          <a:xfrm>
            <a:off x="8019737" y="3203719"/>
            <a:ext cx="493821" cy="484374"/>
            <a:chOff x="7963484" y="2994011"/>
            <a:chExt cx="1060929" cy="1040633"/>
          </a:xfrm>
        </p:grpSpPr>
        <p:sp>
          <p:nvSpPr>
            <p:cNvPr id="155" name="Freeform: Shape 154">
              <a:extLst>
                <a:ext uri="{FF2B5EF4-FFF2-40B4-BE49-F238E27FC236}">
                  <a16:creationId xmlns:a16="http://schemas.microsoft.com/office/drawing/2014/main" id="{60E235EA-3913-4227-877C-8276ADBE0C7C}"/>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56" name="Freeform: Shape 155">
              <a:extLst>
                <a:ext uri="{FF2B5EF4-FFF2-40B4-BE49-F238E27FC236}">
                  <a16:creationId xmlns:a16="http://schemas.microsoft.com/office/drawing/2014/main" id="{0BC340D5-F77F-41DC-8B07-40C082687820}"/>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57" name="Freeform: Shape 156">
              <a:extLst>
                <a:ext uri="{FF2B5EF4-FFF2-40B4-BE49-F238E27FC236}">
                  <a16:creationId xmlns:a16="http://schemas.microsoft.com/office/drawing/2014/main" id="{523944F1-7B94-4BCA-8C5A-5342888501D1}"/>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58" name="Freeform: Shape 157">
              <a:extLst>
                <a:ext uri="{FF2B5EF4-FFF2-40B4-BE49-F238E27FC236}">
                  <a16:creationId xmlns:a16="http://schemas.microsoft.com/office/drawing/2014/main" id="{4528A5D8-F13B-48FA-8307-2CEDB3ADA4F0}"/>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76" name="Freeform: Shape 175">
              <a:extLst>
                <a:ext uri="{FF2B5EF4-FFF2-40B4-BE49-F238E27FC236}">
                  <a16:creationId xmlns:a16="http://schemas.microsoft.com/office/drawing/2014/main" id="{73F57709-2939-4F85-8A3A-C8830E14A02B}"/>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77" name="Freeform: Shape 176">
              <a:extLst>
                <a:ext uri="{FF2B5EF4-FFF2-40B4-BE49-F238E27FC236}">
                  <a16:creationId xmlns:a16="http://schemas.microsoft.com/office/drawing/2014/main" id="{B36C9B1B-37EE-41E9-B0C9-33DC4A6E6FE4}"/>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78" name="Freeform: Shape 177">
              <a:extLst>
                <a:ext uri="{FF2B5EF4-FFF2-40B4-BE49-F238E27FC236}">
                  <a16:creationId xmlns:a16="http://schemas.microsoft.com/office/drawing/2014/main" id="{3DF32A6B-441F-4779-990D-9AA1668DF319}"/>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79" name="Freeform: Shape 178">
              <a:extLst>
                <a:ext uri="{FF2B5EF4-FFF2-40B4-BE49-F238E27FC236}">
                  <a16:creationId xmlns:a16="http://schemas.microsoft.com/office/drawing/2014/main" id="{7720BA7D-405A-4E68-AD84-20AFADA6BDA8}"/>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80" name="Freeform: Shape 179">
              <a:extLst>
                <a:ext uri="{FF2B5EF4-FFF2-40B4-BE49-F238E27FC236}">
                  <a16:creationId xmlns:a16="http://schemas.microsoft.com/office/drawing/2014/main" id="{34799E88-D374-4663-99DC-492422C2FA8F}"/>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81" name="Freeform: Shape 180">
              <a:extLst>
                <a:ext uri="{FF2B5EF4-FFF2-40B4-BE49-F238E27FC236}">
                  <a16:creationId xmlns:a16="http://schemas.microsoft.com/office/drawing/2014/main" id="{798C8CD8-3083-46F3-975F-593ACC6836EC}"/>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82" name="Freeform: Shape 181">
              <a:extLst>
                <a:ext uri="{FF2B5EF4-FFF2-40B4-BE49-F238E27FC236}">
                  <a16:creationId xmlns:a16="http://schemas.microsoft.com/office/drawing/2014/main" id="{DAD038F6-C3B1-4153-8170-CE0FFC35E1F5}"/>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183" name="Freeform: Shape 182">
              <a:extLst>
                <a:ext uri="{FF2B5EF4-FFF2-40B4-BE49-F238E27FC236}">
                  <a16:creationId xmlns:a16="http://schemas.microsoft.com/office/drawing/2014/main" id="{FE69CEF2-2A90-444A-99D0-B75BCBFC7B24}"/>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184" name="Freeform: Shape 183">
              <a:extLst>
                <a:ext uri="{FF2B5EF4-FFF2-40B4-BE49-F238E27FC236}">
                  <a16:creationId xmlns:a16="http://schemas.microsoft.com/office/drawing/2014/main" id="{56399DAE-58C5-4D44-BEA0-3FCDE526415E}"/>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185" name="Freeform: Shape 184">
              <a:extLst>
                <a:ext uri="{FF2B5EF4-FFF2-40B4-BE49-F238E27FC236}">
                  <a16:creationId xmlns:a16="http://schemas.microsoft.com/office/drawing/2014/main" id="{DBCD0ACA-DE40-4311-8E29-AE04F1B8A511}"/>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186" name="Freeform: Shape 185">
              <a:extLst>
                <a:ext uri="{FF2B5EF4-FFF2-40B4-BE49-F238E27FC236}">
                  <a16:creationId xmlns:a16="http://schemas.microsoft.com/office/drawing/2014/main" id="{107E3875-EC37-492B-9918-DAA9BFD037F4}"/>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187" name="Freeform: Shape 186">
              <a:extLst>
                <a:ext uri="{FF2B5EF4-FFF2-40B4-BE49-F238E27FC236}">
                  <a16:creationId xmlns:a16="http://schemas.microsoft.com/office/drawing/2014/main" id="{75F05ACF-C2CA-41A1-824E-C7B8CAD9DE34}"/>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188" name="Freeform: Shape 187">
              <a:extLst>
                <a:ext uri="{FF2B5EF4-FFF2-40B4-BE49-F238E27FC236}">
                  <a16:creationId xmlns:a16="http://schemas.microsoft.com/office/drawing/2014/main" id="{F72CFB53-60AF-4C17-8478-39EFE9AE0C50}"/>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cxnSp>
        <p:nvCxnSpPr>
          <p:cNvPr id="189" name="Straight Arrow Connector 188">
            <a:extLst>
              <a:ext uri="{FF2B5EF4-FFF2-40B4-BE49-F238E27FC236}">
                <a16:creationId xmlns:a16="http://schemas.microsoft.com/office/drawing/2014/main" id="{82F36560-AD89-4413-9973-D2BD11ED6F10}"/>
              </a:ext>
            </a:extLst>
          </p:cNvPr>
          <p:cNvCxnSpPr>
            <a:cxnSpLocks/>
          </p:cNvCxnSpPr>
          <p:nvPr/>
        </p:nvCxnSpPr>
        <p:spPr>
          <a:xfrm>
            <a:off x="6655573" y="2693106"/>
            <a:ext cx="1796018" cy="30113"/>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90" name="Straight Arrow Connector 189">
            <a:extLst>
              <a:ext uri="{FF2B5EF4-FFF2-40B4-BE49-F238E27FC236}">
                <a16:creationId xmlns:a16="http://schemas.microsoft.com/office/drawing/2014/main" id="{72A54393-9CF2-46D1-BE3A-F77C53D6479B}"/>
              </a:ext>
            </a:extLst>
          </p:cNvPr>
          <p:cNvCxnSpPr>
            <a:cxnSpLocks/>
            <a:stCxn id="185" idx="0"/>
            <a:endCxn id="195" idx="2"/>
          </p:cNvCxnSpPr>
          <p:nvPr/>
        </p:nvCxnSpPr>
        <p:spPr>
          <a:xfrm flipH="1" flipV="1">
            <a:off x="7609538" y="2052212"/>
            <a:ext cx="518489" cy="1296891"/>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2CF37025-11B1-43D6-B4E3-65B2F367E4EF}"/>
              </a:ext>
            </a:extLst>
          </p:cNvPr>
          <p:cNvSpPr>
            <a:spLocks noGrp="1"/>
          </p:cNvSpPr>
          <p:nvPr>
            <p:ph type="title"/>
          </p:nvPr>
        </p:nvSpPr>
        <p:spPr/>
        <p:txBody>
          <a:bodyPr/>
          <a:lstStyle/>
          <a:p>
            <a:r>
              <a:rPr lang="en-US" dirty="0"/>
              <a:t>Density estimation paths</a:t>
            </a:r>
            <a:endParaRPr lang="fr-FR" dirty="0"/>
          </a:p>
        </p:txBody>
      </p:sp>
      <p:sp>
        <p:nvSpPr>
          <p:cNvPr id="5" name="Slide Number Placeholder 4">
            <a:extLst>
              <a:ext uri="{FF2B5EF4-FFF2-40B4-BE49-F238E27FC236}">
                <a16:creationId xmlns:a16="http://schemas.microsoft.com/office/drawing/2014/main" id="{DB7B3109-0244-4CF3-9F09-48A74E3034AD}"/>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47</a:t>
            </a:fld>
            <a:endParaRPr lang="en-US"/>
          </a:p>
        </p:txBody>
      </p:sp>
      <p:sp>
        <p:nvSpPr>
          <p:cNvPr id="6" name="TextBox 5">
            <a:extLst>
              <a:ext uri="{FF2B5EF4-FFF2-40B4-BE49-F238E27FC236}">
                <a16:creationId xmlns:a16="http://schemas.microsoft.com/office/drawing/2014/main" id="{8982EEE0-58DC-4EEC-B5B6-35E021FBF9B4}"/>
              </a:ext>
            </a:extLst>
          </p:cNvPr>
          <p:cNvSpPr txBox="1"/>
          <p:nvPr/>
        </p:nvSpPr>
        <p:spPr>
          <a:xfrm>
            <a:off x="614914" y="1235439"/>
            <a:ext cx="2371359" cy="738664"/>
          </a:xfrm>
          <a:prstGeom prst="rect">
            <a:avLst/>
          </a:prstGeom>
          <a:noFill/>
        </p:spPr>
        <p:txBody>
          <a:bodyPr wrap="square" rtlCol="0">
            <a:spAutoFit/>
          </a:bodyPr>
          <a:lstStyle/>
          <a:p>
            <a:pPr algn="ctr"/>
            <a:r>
              <a:rPr lang="en-SG" sz="2100" dirty="0"/>
              <a:t>Volumetric Photon Mapping (3D)</a:t>
            </a:r>
            <a:endParaRPr lang="en-GB" sz="2100" dirty="0"/>
          </a:p>
        </p:txBody>
      </p:sp>
      <p:grpSp>
        <p:nvGrpSpPr>
          <p:cNvPr id="7" name="Group 6">
            <a:extLst>
              <a:ext uri="{FF2B5EF4-FFF2-40B4-BE49-F238E27FC236}">
                <a16:creationId xmlns:a16="http://schemas.microsoft.com/office/drawing/2014/main" id="{ED08E86F-FD20-4A67-A2B2-E24BDC067127}"/>
              </a:ext>
            </a:extLst>
          </p:cNvPr>
          <p:cNvGrpSpPr/>
          <p:nvPr/>
        </p:nvGrpSpPr>
        <p:grpSpPr>
          <a:xfrm>
            <a:off x="2509779" y="3061034"/>
            <a:ext cx="493821" cy="484374"/>
            <a:chOff x="7963484" y="2994011"/>
            <a:chExt cx="1060929" cy="1040633"/>
          </a:xfrm>
        </p:grpSpPr>
        <p:sp>
          <p:nvSpPr>
            <p:cNvPr id="8" name="Freeform: Shape 7">
              <a:extLst>
                <a:ext uri="{FF2B5EF4-FFF2-40B4-BE49-F238E27FC236}">
                  <a16:creationId xmlns:a16="http://schemas.microsoft.com/office/drawing/2014/main" id="{8A764C76-B724-44AA-81B6-5C27CA390766}"/>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9" name="Freeform: Shape 8">
              <a:extLst>
                <a:ext uri="{FF2B5EF4-FFF2-40B4-BE49-F238E27FC236}">
                  <a16:creationId xmlns:a16="http://schemas.microsoft.com/office/drawing/2014/main" id="{6CA48890-0824-4BF8-B45D-C30F1E924F8E}"/>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0" name="Freeform: Shape 9">
              <a:extLst>
                <a:ext uri="{FF2B5EF4-FFF2-40B4-BE49-F238E27FC236}">
                  <a16:creationId xmlns:a16="http://schemas.microsoft.com/office/drawing/2014/main" id="{865D2335-8E33-428E-9388-0C09830C6A4C}"/>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1" name="Freeform: Shape 10">
              <a:extLst>
                <a:ext uri="{FF2B5EF4-FFF2-40B4-BE49-F238E27FC236}">
                  <a16:creationId xmlns:a16="http://schemas.microsoft.com/office/drawing/2014/main" id="{05692B6B-EB8A-439A-B578-E6C95A9141D8}"/>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2" name="Freeform: Shape 11">
              <a:extLst>
                <a:ext uri="{FF2B5EF4-FFF2-40B4-BE49-F238E27FC236}">
                  <a16:creationId xmlns:a16="http://schemas.microsoft.com/office/drawing/2014/main" id="{E1592130-F5FB-44E6-939F-D1214D09570A}"/>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3" name="Freeform: Shape 12">
              <a:extLst>
                <a:ext uri="{FF2B5EF4-FFF2-40B4-BE49-F238E27FC236}">
                  <a16:creationId xmlns:a16="http://schemas.microsoft.com/office/drawing/2014/main" id="{849E987F-29DB-4A5E-8C09-F370D562AC76}"/>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4" name="Freeform: Shape 13">
              <a:extLst>
                <a:ext uri="{FF2B5EF4-FFF2-40B4-BE49-F238E27FC236}">
                  <a16:creationId xmlns:a16="http://schemas.microsoft.com/office/drawing/2014/main" id="{D6E6CE92-4EAD-493C-92D8-6185F3C583A9}"/>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5" name="Freeform: Shape 14">
              <a:extLst>
                <a:ext uri="{FF2B5EF4-FFF2-40B4-BE49-F238E27FC236}">
                  <a16:creationId xmlns:a16="http://schemas.microsoft.com/office/drawing/2014/main" id="{55485380-3CA0-4D40-A605-6C6422E7BCDA}"/>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6" name="Freeform: Shape 15">
              <a:extLst>
                <a:ext uri="{FF2B5EF4-FFF2-40B4-BE49-F238E27FC236}">
                  <a16:creationId xmlns:a16="http://schemas.microsoft.com/office/drawing/2014/main" id="{87CD2423-D05E-4AEF-90F6-E76DEBE0ED76}"/>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7" name="Freeform: Shape 16">
              <a:extLst>
                <a:ext uri="{FF2B5EF4-FFF2-40B4-BE49-F238E27FC236}">
                  <a16:creationId xmlns:a16="http://schemas.microsoft.com/office/drawing/2014/main" id="{4E53DB2D-D07B-44CD-92E7-91A391796EB2}"/>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8" name="Freeform: Shape 17">
              <a:extLst>
                <a:ext uri="{FF2B5EF4-FFF2-40B4-BE49-F238E27FC236}">
                  <a16:creationId xmlns:a16="http://schemas.microsoft.com/office/drawing/2014/main" id="{9D2135DA-FFFA-4F73-8B1D-76CC1DADBBFE}"/>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19" name="Freeform: Shape 18">
              <a:extLst>
                <a:ext uri="{FF2B5EF4-FFF2-40B4-BE49-F238E27FC236}">
                  <a16:creationId xmlns:a16="http://schemas.microsoft.com/office/drawing/2014/main" id="{EB2A0A12-B6DE-431A-957A-EA629DC44A42}"/>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20" name="Freeform: Shape 19">
              <a:extLst>
                <a:ext uri="{FF2B5EF4-FFF2-40B4-BE49-F238E27FC236}">
                  <a16:creationId xmlns:a16="http://schemas.microsoft.com/office/drawing/2014/main" id="{2CB96B06-084C-4AAB-B59C-C829F3376AE3}"/>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21" name="Freeform: Shape 20">
              <a:extLst>
                <a:ext uri="{FF2B5EF4-FFF2-40B4-BE49-F238E27FC236}">
                  <a16:creationId xmlns:a16="http://schemas.microsoft.com/office/drawing/2014/main" id="{E70F14D2-197E-485D-A81C-B32EE2807465}"/>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22" name="Freeform: Shape 21">
              <a:extLst>
                <a:ext uri="{FF2B5EF4-FFF2-40B4-BE49-F238E27FC236}">
                  <a16:creationId xmlns:a16="http://schemas.microsoft.com/office/drawing/2014/main" id="{7D289116-3DEF-4302-94C6-4924B4E61446}"/>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23" name="Freeform: Shape 22">
              <a:extLst>
                <a:ext uri="{FF2B5EF4-FFF2-40B4-BE49-F238E27FC236}">
                  <a16:creationId xmlns:a16="http://schemas.microsoft.com/office/drawing/2014/main" id="{6C10FB45-C7A2-45F7-B54F-68F9C8246929}"/>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24" name="Freeform: Shape 23">
              <a:extLst>
                <a:ext uri="{FF2B5EF4-FFF2-40B4-BE49-F238E27FC236}">
                  <a16:creationId xmlns:a16="http://schemas.microsoft.com/office/drawing/2014/main" id="{0062EDD9-2493-4782-90AC-D628E8F4B278}"/>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cxnSp>
        <p:nvCxnSpPr>
          <p:cNvPr id="35" name="Straight Arrow Connector 34">
            <a:extLst>
              <a:ext uri="{FF2B5EF4-FFF2-40B4-BE49-F238E27FC236}">
                <a16:creationId xmlns:a16="http://schemas.microsoft.com/office/drawing/2014/main" id="{90523DBD-B565-44D2-A806-16755626A7D4}"/>
              </a:ext>
            </a:extLst>
          </p:cNvPr>
          <p:cNvCxnSpPr>
            <a:cxnSpLocks/>
            <a:stCxn id="165" idx="6"/>
          </p:cNvCxnSpPr>
          <p:nvPr/>
        </p:nvCxnSpPr>
        <p:spPr>
          <a:xfrm>
            <a:off x="1145615" y="2550421"/>
            <a:ext cx="1796018" cy="30113"/>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nvGrpSpPr>
          <p:cNvPr id="107" name="Group 106">
            <a:extLst>
              <a:ext uri="{FF2B5EF4-FFF2-40B4-BE49-F238E27FC236}">
                <a16:creationId xmlns:a16="http://schemas.microsoft.com/office/drawing/2014/main" id="{D7571388-FD65-4573-BAB4-9C3737783462}"/>
              </a:ext>
            </a:extLst>
          </p:cNvPr>
          <p:cNvGrpSpPr/>
          <p:nvPr/>
        </p:nvGrpSpPr>
        <p:grpSpPr>
          <a:xfrm>
            <a:off x="1727174" y="2175606"/>
            <a:ext cx="763005" cy="773556"/>
            <a:chOff x="4420947" y="3863156"/>
            <a:chExt cx="1017340" cy="1031408"/>
          </a:xfrm>
        </p:grpSpPr>
        <p:sp>
          <p:nvSpPr>
            <p:cNvPr id="108" name="Oval 107">
              <a:extLst>
                <a:ext uri="{FF2B5EF4-FFF2-40B4-BE49-F238E27FC236}">
                  <a16:creationId xmlns:a16="http://schemas.microsoft.com/office/drawing/2014/main" id="{22294A11-C5BD-462A-8643-851E186144FE}"/>
                </a:ext>
              </a:extLst>
            </p:cNvPr>
            <p:cNvSpPr/>
            <p:nvPr/>
          </p:nvSpPr>
          <p:spPr>
            <a:xfrm>
              <a:off x="4420947" y="3863156"/>
              <a:ext cx="1017340" cy="1031408"/>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9" name="Oval 108">
              <a:extLst>
                <a:ext uri="{FF2B5EF4-FFF2-40B4-BE49-F238E27FC236}">
                  <a16:creationId xmlns:a16="http://schemas.microsoft.com/office/drawing/2014/main" id="{D3E964CB-1CED-46D0-9067-E18702783194}"/>
                </a:ext>
              </a:extLst>
            </p:cNvPr>
            <p:cNvSpPr/>
            <p:nvPr/>
          </p:nvSpPr>
          <p:spPr>
            <a:xfrm>
              <a:off x="4429529" y="4214530"/>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0" name="Oval 109">
              <a:extLst>
                <a:ext uri="{FF2B5EF4-FFF2-40B4-BE49-F238E27FC236}">
                  <a16:creationId xmlns:a16="http://schemas.microsoft.com/office/drawing/2014/main" id="{A831787D-56CC-49E5-8BEA-7DF438A5B44D}"/>
                </a:ext>
              </a:extLst>
            </p:cNvPr>
            <p:cNvSpPr/>
            <p:nvPr/>
          </p:nvSpPr>
          <p:spPr>
            <a:xfrm>
              <a:off x="4844884" y="4305767"/>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sp>
        <p:nvSpPr>
          <p:cNvPr id="113" name="Oval 112">
            <a:extLst>
              <a:ext uri="{FF2B5EF4-FFF2-40B4-BE49-F238E27FC236}">
                <a16:creationId xmlns:a16="http://schemas.microsoft.com/office/drawing/2014/main" id="{70601DD6-5351-4B4B-9F2C-F52548BAA2DD}"/>
              </a:ext>
            </a:extLst>
          </p:cNvPr>
          <p:cNvSpPr/>
          <p:nvPr/>
        </p:nvSpPr>
        <p:spPr>
          <a:xfrm>
            <a:off x="2188174" y="2275783"/>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39" name="Straight Arrow Connector 38">
            <a:extLst>
              <a:ext uri="{FF2B5EF4-FFF2-40B4-BE49-F238E27FC236}">
                <a16:creationId xmlns:a16="http://schemas.microsoft.com/office/drawing/2014/main" id="{66B63658-540D-42FE-B6A0-42830BBD5066}"/>
              </a:ext>
            </a:extLst>
          </p:cNvPr>
          <p:cNvCxnSpPr>
            <a:cxnSpLocks/>
            <a:stCxn id="21" idx="0"/>
            <a:endCxn id="113" idx="5"/>
          </p:cNvCxnSpPr>
          <p:nvPr/>
        </p:nvCxnSpPr>
        <p:spPr>
          <a:xfrm flipH="1" flipV="1">
            <a:off x="2303526" y="2391136"/>
            <a:ext cx="314543" cy="815282"/>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nvGrpSpPr>
          <p:cNvPr id="32" name="Group 31">
            <a:extLst>
              <a:ext uri="{FF2B5EF4-FFF2-40B4-BE49-F238E27FC236}">
                <a16:creationId xmlns:a16="http://schemas.microsoft.com/office/drawing/2014/main" id="{CF2CF3D1-DB54-450F-8AC0-95CF671D05DE}"/>
              </a:ext>
            </a:extLst>
          </p:cNvPr>
          <p:cNvGrpSpPr/>
          <p:nvPr/>
        </p:nvGrpSpPr>
        <p:grpSpPr>
          <a:xfrm rot="18900000">
            <a:off x="3745207" y="2242501"/>
            <a:ext cx="1913048" cy="800006"/>
            <a:chOff x="6374991" y="721970"/>
            <a:chExt cx="2550730" cy="1066675"/>
          </a:xfrm>
        </p:grpSpPr>
        <p:sp>
          <p:nvSpPr>
            <p:cNvPr id="138" name="Rectangle 137">
              <a:extLst>
                <a:ext uri="{FF2B5EF4-FFF2-40B4-BE49-F238E27FC236}">
                  <a16:creationId xmlns:a16="http://schemas.microsoft.com/office/drawing/2014/main" id="{F184D383-49F4-4EEF-A46D-A87C3653FA26}"/>
                </a:ext>
              </a:extLst>
            </p:cNvPr>
            <p:cNvSpPr/>
            <p:nvPr/>
          </p:nvSpPr>
          <p:spPr>
            <a:xfrm rot="18884097">
              <a:off x="7117018" y="-20057"/>
              <a:ext cx="1066675" cy="2550730"/>
            </a:xfrm>
            <a:prstGeom prst="rect">
              <a:avLst/>
            </a:prstGeom>
            <a:solidFill>
              <a:srgbClr val="D2EA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5" name="Oval 124">
              <a:extLst>
                <a:ext uri="{FF2B5EF4-FFF2-40B4-BE49-F238E27FC236}">
                  <a16:creationId xmlns:a16="http://schemas.microsoft.com/office/drawing/2014/main" id="{1F764D92-BE53-41AF-8121-E00EDDD3405A}"/>
                </a:ext>
              </a:extLst>
            </p:cNvPr>
            <p:cNvSpPr/>
            <p:nvPr/>
          </p:nvSpPr>
          <p:spPr>
            <a:xfrm rot="19116389">
              <a:off x="7418344" y="1320056"/>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6" name="Oval 125">
              <a:extLst>
                <a:ext uri="{FF2B5EF4-FFF2-40B4-BE49-F238E27FC236}">
                  <a16:creationId xmlns:a16="http://schemas.microsoft.com/office/drawing/2014/main" id="{9848E043-20A6-4FB4-AF3F-5C0E2894D724}"/>
                </a:ext>
              </a:extLst>
            </p:cNvPr>
            <p:cNvSpPr/>
            <p:nvPr/>
          </p:nvSpPr>
          <p:spPr>
            <a:xfrm rot="19116389">
              <a:off x="7833699" y="1411293"/>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sp>
        <p:nvSpPr>
          <p:cNvPr id="159" name="TextBox 158">
            <a:extLst>
              <a:ext uri="{FF2B5EF4-FFF2-40B4-BE49-F238E27FC236}">
                <a16:creationId xmlns:a16="http://schemas.microsoft.com/office/drawing/2014/main" id="{5FD079EA-9DC8-4192-B2EE-5D28577C7CC8}"/>
              </a:ext>
            </a:extLst>
          </p:cNvPr>
          <p:cNvSpPr txBox="1"/>
          <p:nvPr/>
        </p:nvSpPr>
        <p:spPr>
          <a:xfrm>
            <a:off x="3443738" y="1234256"/>
            <a:ext cx="2371359" cy="738664"/>
          </a:xfrm>
          <a:prstGeom prst="rect">
            <a:avLst/>
          </a:prstGeom>
          <a:noFill/>
        </p:spPr>
        <p:txBody>
          <a:bodyPr wrap="square" rtlCol="0">
            <a:spAutoFit/>
          </a:bodyPr>
          <a:lstStyle/>
          <a:p>
            <a:pPr algn="ctr"/>
            <a:r>
              <a:rPr lang="en-SG" sz="2100" dirty="0"/>
              <a:t>Beam Radiance Estimates (2D)</a:t>
            </a:r>
            <a:endParaRPr lang="en-GB" sz="2100" dirty="0"/>
          </a:p>
        </p:txBody>
      </p:sp>
      <p:sp>
        <p:nvSpPr>
          <p:cNvPr id="160" name="TextBox 159">
            <a:extLst>
              <a:ext uri="{FF2B5EF4-FFF2-40B4-BE49-F238E27FC236}">
                <a16:creationId xmlns:a16="http://schemas.microsoft.com/office/drawing/2014/main" id="{0BD3ACC7-4B9D-4CB3-9489-24F6AFB4C465}"/>
              </a:ext>
            </a:extLst>
          </p:cNvPr>
          <p:cNvSpPr txBox="1"/>
          <p:nvPr/>
        </p:nvSpPr>
        <p:spPr>
          <a:xfrm>
            <a:off x="6290033" y="1310870"/>
            <a:ext cx="2371359" cy="738664"/>
          </a:xfrm>
          <a:prstGeom prst="rect">
            <a:avLst/>
          </a:prstGeom>
          <a:noFill/>
        </p:spPr>
        <p:txBody>
          <a:bodyPr wrap="square" rtlCol="0">
            <a:spAutoFit/>
          </a:bodyPr>
          <a:lstStyle/>
          <a:p>
            <a:pPr algn="ctr"/>
            <a:r>
              <a:rPr lang="en-SG" sz="2100" dirty="0"/>
              <a:t>Photon Beams</a:t>
            </a:r>
            <a:br>
              <a:rPr lang="en-SG" sz="2100" dirty="0"/>
            </a:br>
            <a:r>
              <a:rPr lang="en-SG" sz="2100" dirty="0"/>
              <a:t>(1D)</a:t>
            </a:r>
            <a:endParaRPr lang="en-GB" sz="2100" dirty="0"/>
          </a:p>
        </p:txBody>
      </p:sp>
      <p:grpSp>
        <p:nvGrpSpPr>
          <p:cNvPr id="161" name="Group 160">
            <a:extLst>
              <a:ext uri="{FF2B5EF4-FFF2-40B4-BE49-F238E27FC236}">
                <a16:creationId xmlns:a16="http://schemas.microsoft.com/office/drawing/2014/main" id="{635EA566-3C4A-49C9-AB09-FAE8E0AD570C}"/>
              </a:ext>
            </a:extLst>
          </p:cNvPr>
          <p:cNvGrpSpPr/>
          <p:nvPr/>
        </p:nvGrpSpPr>
        <p:grpSpPr>
          <a:xfrm>
            <a:off x="394994" y="2277746"/>
            <a:ext cx="443558" cy="398636"/>
            <a:chOff x="189988" y="1843860"/>
            <a:chExt cx="591410" cy="531514"/>
          </a:xfrm>
        </p:grpSpPr>
        <p:sp>
          <p:nvSpPr>
            <p:cNvPr id="162" name="Freeform: Shape 161">
              <a:extLst>
                <a:ext uri="{FF2B5EF4-FFF2-40B4-BE49-F238E27FC236}">
                  <a16:creationId xmlns:a16="http://schemas.microsoft.com/office/drawing/2014/main" id="{DA707D4B-E87F-47DE-9075-71ED0B8E465D}"/>
                </a:ext>
              </a:extLst>
            </p:cNvPr>
            <p:cNvSpPr/>
            <p:nvPr/>
          </p:nvSpPr>
          <p:spPr>
            <a:xfrm rot="21272930">
              <a:off x="189988" y="1843860"/>
              <a:ext cx="591410" cy="531514"/>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163" name="Freeform: Shape 162">
              <a:extLst>
                <a:ext uri="{FF2B5EF4-FFF2-40B4-BE49-F238E27FC236}">
                  <a16:creationId xmlns:a16="http://schemas.microsoft.com/office/drawing/2014/main" id="{3FD2F3C3-761B-4ADA-8609-14CB9FC42641}"/>
                </a:ext>
              </a:extLst>
            </p:cNvPr>
            <p:cNvSpPr/>
            <p:nvPr/>
          </p:nvSpPr>
          <p:spPr>
            <a:xfrm rot="21272930">
              <a:off x="470675" y="1961561"/>
              <a:ext cx="286166" cy="341687"/>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164" name="Freeform: Shape 163">
              <a:extLst>
                <a:ext uri="{FF2B5EF4-FFF2-40B4-BE49-F238E27FC236}">
                  <a16:creationId xmlns:a16="http://schemas.microsoft.com/office/drawing/2014/main" id="{C283C5E8-EC57-45B3-80A1-CD6A917F93CE}"/>
                </a:ext>
              </a:extLst>
            </p:cNvPr>
            <p:cNvSpPr/>
            <p:nvPr/>
          </p:nvSpPr>
          <p:spPr>
            <a:xfrm rot="21272930">
              <a:off x="547865" y="2069161"/>
              <a:ext cx="152622" cy="15186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grpSp>
      <p:sp>
        <p:nvSpPr>
          <p:cNvPr id="165" name="Oval 164">
            <a:extLst>
              <a:ext uri="{FF2B5EF4-FFF2-40B4-BE49-F238E27FC236}">
                <a16:creationId xmlns:a16="http://schemas.microsoft.com/office/drawing/2014/main" id="{458B6C02-644D-4EFC-B28B-064ABC7A8381}"/>
              </a:ext>
            </a:extLst>
          </p:cNvPr>
          <p:cNvSpPr/>
          <p:nvPr/>
        </p:nvSpPr>
        <p:spPr>
          <a:xfrm>
            <a:off x="1010473" y="2482849"/>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66" name="Group 165">
            <a:extLst>
              <a:ext uri="{FF2B5EF4-FFF2-40B4-BE49-F238E27FC236}">
                <a16:creationId xmlns:a16="http://schemas.microsoft.com/office/drawing/2014/main" id="{EC2B81F9-8107-45BA-9663-C3F42F98F381}"/>
              </a:ext>
            </a:extLst>
          </p:cNvPr>
          <p:cNvGrpSpPr/>
          <p:nvPr/>
        </p:nvGrpSpPr>
        <p:grpSpPr>
          <a:xfrm>
            <a:off x="3115462" y="2339482"/>
            <a:ext cx="443558" cy="398636"/>
            <a:chOff x="189988" y="1843860"/>
            <a:chExt cx="591410" cy="531514"/>
          </a:xfrm>
        </p:grpSpPr>
        <p:sp>
          <p:nvSpPr>
            <p:cNvPr id="167" name="Freeform: Shape 166">
              <a:extLst>
                <a:ext uri="{FF2B5EF4-FFF2-40B4-BE49-F238E27FC236}">
                  <a16:creationId xmlns:a16="http://schemas.microsoft.com/office/drawing/2014/main" id="{3264ED76-4DF4-4E65-B4DD-6FECF4A814A1}"/>
                </a:ext>
              </a:extLst>
            </p:cNvPr>
            <p:cNvSpPr/>
            <p:nvPr/>
          </p:nvSpPr>
          <p:spPr>
            <a:xfrm rot="21272930">
              <a:off x="189988" y="1843860"/>
              <a:ext cx="591410" cy="531514"/>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168" name="Freeform: Shape 167">
              <a:extLst>
                <a:ext uri="{FF2B5EF4-FFF2-40B4-BE49-F238E27FC236}">
                  <a16:creationId xmlns:a16="http://schemas.microsoft.com/office/drawing/2014/main" id="{75B7643A-B31C-45AA-8486-BC4C22FBA5CC}"/>
                </a:ext>
              </a:extLst>
            </p:cNvPr>
            <p:cNvSpPr/>
            <p:nvPr/>
          </p:nvSpPr>
          <p:spPr>
            <a:xfrm rot="21272930">
              <a:off x="470675" y="1961561"/>
              <a:ext cx="286166" cy="341687"/>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169" name="Freeform: Shape 168">
              <a:extLst>
                <a:ext uri="{FF2B5EF4-FFF2-40B4-BE49-F238E27FC236}">
                  <a16:creationId xmlns:a16="http://schemas.microsoft.com/office/drawing/2014/main" id="{9CC52B86-AD8F-4DC7-86BE-1494B9AACF15}"/>
                </a:ext>
              </a:extLst>
            </p:cNvPr>
            <p:cNvSpPr/>
            <p:nvPr/>
          </p:nvSpPr>
          <p:spPr>
            <a:xfrm rot="21272930">
              <a:off x="547865" y="2069161"/>
              <a:ext cx="152622" cy="15186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grpSp>
      <p:sp>
        <p:nvSpPr>
          <p:cNvPr id="170" name="Oval 169">
            <a:extLst>
              <a:ext uri="{FF2B5EF4-FFF2-40B4-BE49-F238E27FC236}">
                <a16:creationId xmlns:a16="http://schemas.microsoft.com/office/drawing/2014/main" id="{8A18F280-DF37-49BD-B9BF-EF53739DE0AC}"/>
              </a:ext>
            </a:extLst>
          </p:cNvPr>
          <p:cNvSpPr/>
          <p:nvPr/>
        </p:nvSpPr>
        <p:spPr>
          <a:xfrm>
            <a:off x="3730941" y="254458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71" name="Group 170">
            <a:extLst>
              <a:ext uri="{FF2B5EF4-FFF2-40B4-BE49-F238E27FC236}">
                <a16:creationId xmlns:a16="http://schemas.microsoft.com/office/drawing/2014/main" id="{30A31AB7-1060-4B47-8E56-F26F7C809ADE}"/>
              </a:ext>
            </a:extLst>
          </p:cNvPr>
          <p:cNvGrpSpPr/>
          <p:nvPr/>
        </p:nvGrpSpPr>
        <p:grpSpPr>
          <a:xfrm>
            <a:off x="5898969" y="2416737"/>
            <a:ext cx="443558" cy="398636"/>
            <a:chOff x="189988" y="1843860"/>
            <a:chExt cx="591410" cy="531514"/>
          </a:xfrm>
        </p:grpSpPr>
        <p:sp>
          <p:nvSpPr>
            <p:cNvPr id="172" name="Freeform: Shape 171">
              <a:extLst>
                <a:ext uri="{FF2B5EF4-FFF2-40B4-BE49-F238E27FC236}">
                  <a16:creationId xmlns:a16="http://schemas.microsoft.com/office/drawing/2014/main" id="{9EC3627B-B0D0-4388-856F-4CDECB20FFC2}"/>
                </a:ext>
              </a:extLst>
            </p:cNvPr>
            <p:cNvSpPr/>
            <p:nvPr/>
          </p:nvSpPr>
          <p:spPr>
            <a:xfrm rot="21272930">
              <a:off x="189988" y="1843860"/>
              <a:ext cx="591410" cy="531514"/>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173" name="Freeform: Shape 172">
              <a:extLst>
                <a:ext uri="{FF2B5EF4-FFF2-40B4-BE49-F238E27FC236}">
                  <a16:creationId xmlns:a16="http://schemas.microsoft.com/office/drawing/2014/main" id="{C2EDA74F-C352-4C58-A500-7B9F40F59616}"/>
                </a:ext>
              </a:extLst>
            </p:cNvPr>
            <p:cNvSpPr/>
            <p:nvPr/>
          </p:nvSpPr>
          <p:spPr>
            <a:xfrm rot="21272930">
              <a:off x="470675" y="1961561"/>
              <a:ext cx="286166" cy="341687"/>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174" name="Freeform: Shape 173">
              <a:extLst>
                <a:ext uri="{FF2B5EF4-FFF2-40B4-BE49-F238E27FC236}">
                  <a16:creationId xmlns:a16="http://schemas.microsoft.com/office/drawing/2014/main" id="{FBB4C99B-B336-4809-9D33-A0FF7B0EBDB5}"/>
                </a:ext>
              </a:extLst>
            </p:cNvPr>
            <p:cNvSpPr/>
            <p:nvPr/>
          </p:nvSpPr>
          <p:spPr>
            <a:xfrm rot="21272930">
              <a:off x="547865" y="2069161"/>
              <a:ext cx="152622" cy="15186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grpSp>
      <p:sp>
        <p:nvSpPr>
          <p:cNvPr id="175" name="Oval 174">
            <a:extLst>
              <a:ext uri="{FF2B5EF4-FFF2-40B4-BE49-F238E27FC236}">
                <a16:creationId xmlns:a16="http://schemas.microsoft.com/office/drawing/2014/main" id="{2613B009-A550-476C-A921-1E2BA1B65A8F}"/>
              </a:ext>
            </a:extLst>
          </p:cNvPr>
          <p:cNvSpPr/>
          <p:nvPr/>
        </p:nvSpPr>
        <p:spPr>
          <a:xfrm>
            <a:off x="6514447" y="2621839"/>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16" name="Group 115">
            <a:extLst>
              <a:ext uri="{FF2B5EF4-FFF2-40B4-BE49-F238E27FC236}">
                <a16:creationId xmlns:a16="http://schemas.microsoft.com/office/drawing/2014/main" id="{3083DFE8-7E97-4B85-8276-DE029FB49BF6}"/>
              </a:ext>
            </a:extLst>
          </p:cNvPr>
          <p:cNvGrpSpPr/>
          <p:nvPr/>
        </p:nvGrpSpPr>
        <p:grpSpPr>
          <a:xfrm>
            <a:off x="5232480" y="3125407"/>
            <a:ext cx="493821" cy="484374"/>
            <a:chOff x="7963484" y="2994011"/>
            <a:chExt cx="1060929" cy="1040633"/>
          </a:xfrm>
        </p:grpSpPr>
        <p:sp>
          <p:nvSpPr>
            <p:cNvPr id="117" name="Freeform: Shape 116">
              <a:extLst>
                <a:ext uri="{FF2B5EF4-FFF2-40B4-BE49-F238E27FC236}">
                  <a16:creationId xmlns:a16="http://schemas.microsoft.com/office/drawing/2014/main" id="{F45B2FA4-C0DC-42C7-B1D4-7E17624C70FE}"/>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18" name="Freeform: Shape 117">
              <a:extLst>
                <a:ext uri="{FF2B5EF4-FFF2-40B4-BE49-F238E27FC236}">
                  <a16:creationId xmlns:a16="http://schemas.microsoft.com/office/drawing/2014/main" id="{5D62E231-0F25-466D-9BF3-B91D8D0B6A22}"/>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19" name="Freeform: Shape 118">
              <a:extLst>
                <a:ext uri="{FF2B5EF4-FFF2-40B4-BE49-F238E27FC236}">
                  <a16:creationId xmlns:a16="http://schemas.microsoft.com/office/drawing/2014/main" id="{D0D9BEE4-3E49-42EB-9A0F-45A48289AF48}"/>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20" name="Freeform: Shape 119">
              <a:extLst>
                <a:ext uri="{FF2B5EF4-FFF2-40B4-BE49-F238E27FC236}">
                  <a16:creationId xmlns:a16="http://schemas.microsoft.com/office/drawing/2014/main" id="{A6D7B5E7-9B49-45A7-ADA5-D3F9C08ED89C}"/>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21" name="Freeform: Shape 120">
              <a:extLst>
                <a:ext uri="{FF2B5EF4-FFF2-40B4-BE49-F238E27FC236}">
                  <a16:creationId xmlns:a16="http://schemas.microsoft.com/office/drawing/2014/main" id="{DBC1AD76-DF7C-4AEA-821F-496F892AC64F}"/>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23" name="Freeform: Shape 122">
              <a:extLst>
                <a:ext uri="{FF2B5EF4-FFF2-40B4-BE49-F238E27FC236}">
                  <a16:creationId xmlns:a16="http://schemas.microsoft.com/office/drawing/2014/main" id="{DA37D420-0956-4776-8893-F867D74F6834}"/>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24" name="Freeform: Shape 123">
              <a:extLst>
                <a:ext uri="{FF2B5EF4-FFF2-40B4-BE49-F238E27FC236}">
                  <a16:creationId xmlns:a16="http://schemas.microsoft.com/office/drawing/2014/main" id="{90C04E72-DE66-43CE-A67E-DF4B0A6F503F}"/>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27" name="Freeform: Shape 126">
              <a:extLst>
                <a:ext uri="{FF2B5EF4-FFF2-40B4-BE49-F238E27FC236}">
                  <a16:creationId xmlns:a16="http://schemas.microsoft.com/office/drawing/2014/main" id="{736EC93B-23A2-4E4D-8391-276B0907178E}"/>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30" name="Freeform: Shape 129">
              <a:extLst>
                <a:ext uri="{FF2B5EF4-FFF2-40B4-BE49-F238E27FC236}">
                  <a16:creationId xmlns:a16="http://schemas.microsoft.com/office/drawing/2014/main" id="{37EB8796-0A7B-4EFC-9914-4ABFE9524858}"/>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31" name="Freeform: Shape 130">
              <a:extLst>
                <a:ext uri="{FF2B5EF4-FFF2-40B4-BE49-F238E27FC236}">
                  <a16:creationId xmlns:a16="http://schemas.microsoft.com/office/drawing/2014/main" id="{1A987CC1-0D47-498D-A2BE-9FB50F2E95D2}"/>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34" name="Freeform: Shape 133">
              <a:extLst>
                <a:ext uri="{FF2B5EF4-FFF2-40B4-BE49-F238E27FC236}">
                  <a16:creationId xmlns:a16="http://schemas.microsoft.com/office/drawing/2014/main" id="{9867DD1A-828E-4D91-8817-5A86186D6418}"/>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136" name="Freeform: Shape 135">
              <a:extLst>
                <a:ext uri="{FF2B5EF4-FFF2-40B4-BE49-F238E27FC236}">
                  <a16:creationId xmlns:a16="http://schemas.microsoft.com/office/drawing/2014/main" id="{B05D869C-D2E7-42F3-82E2-F118CA4C38C9}"/>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137" name="Freeform: Shape 136">
              <a:extLst>
                <a:ext uri="{FF2B5EF4-FFF2-40B4-BE49-F238E27FC236}">
                  <a16:creationId xmlns:a16="http://schemas.microsoft.com/office/drawing/2014/main" id="{7DF31D63-22F7-482A-A12A-CF5D5518C9A4}"/>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139" name="Freeform: Shape 138">
              <a:extLst>
                <a:ext uri="{FF2B5EF4-FFF2-40B4-BE49-F238E27FC236}">
                  <a16:creationId xmlns:a16="http://schemas.microsoft.com/office/drawing/2014/main" id="{508EEF47-7A26-44B0-A55D-D65C856E2932}"/>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144" name="Freeform: Shape 143">
              <a:extLst>
                <a:ext uri="{FF2B5EF4-FFF2-40B4-BE49-F238E27FC236}">
                  <a16:creationId xmlns:a16="http://schemas.microsoft.com/office/drawing/2014/main" id="{B67ACCE7-ED63-4C44-A35C-805E1783EBAC}"/>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145" name="Freeform: Shape 144">
              <a:extLst>
                <a:ext uri="{FF2B5EF4-FFF2-40B4-BE49-F238E27FC236}">
                  <a16:creationId xmlns:a16="http://schemas.microsoft.com/office/drawing/2014/main" id="{12E9DC86-D682-4036-935B-A6E3619FF7BB}"/>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146" name="Freeform: Shape 145">
              <a:extLst>
                <a:ext uri="{FF2B5EF4-FFF2-40B4-BE49-F238E27FC236}">
                  <a16:creationId xmlns:a16="http://schemas.microsoft.com/office/drawing/2014/main" id="{91D33266-9E8C-4578-A13E-39B745D76486}"/>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cxnSp>
        <p:nvCxnSpPr>
          <p:cNvPr id="147" name="Straight Arrow Connector 146">
            <a:extLst>
              <a:ext uri="{FF2B5EF4-FFF2-40B4-BE49-F238E27FC236}">
                <a16:creationId xmlns:a16="http://schemas.microsoft.com/office/drawing/2014/main" id="{04EFFE54-B904-4B79-81AF-22D66B3B841B}"/>
              </a:ext>
            </a:extLst>
          </p:cNvPr>
          <p:cNvCxnSpPr>
            <a:cxnSpLocks/>
          </p:cNvCxnSpPr>
          <p:nvPr/>
        </p:nvCxnSpPr>
        <p:spPr>
          <a:xfrm>
            <a:off x="3868316" y="2614794"/>
            <a:ext cx="1796018" cy="30113"/>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48" name="Oval 147">
            <a:extLst>
              <a:ext uri="{FF2B5EF4-FFF2-40B4-BE49-F238E27FC236}">
                <a16:creationId xmlns:a16="http://schemas.microsoft.com/office/drawing/2014/main" id="{4FDA34C8-E66D-4EB0-8846-90704DEFE5A4}"/>
              </a:ext>
            </a:extLst>
          </p:cNvPr>
          <p:cNvSpPr/>
          <p:nvPr/>
        </p:nvSpPr>
        <p:spPr>
          <a:xfrm>
            <a:off x="4910875" y="2340157"/>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149" name="Straight Arrow Connector 148">
            <a:extLst>
              <a:ext uri="{FF2B5EF4-FFF2-40B4-BE49-F238E27FC236}">
                <a16:creationId xmlns:a16="http://schemas.microsoft.com/office/drawing/2014/main" id="{097619B2-C8B6-42F7-ADBE-D79BF2640FA3}"/>
              </a:ext>
            </a:extLst>
          </p:cNvPr>
          <p:cNvCxnSpPr>
            <a:cxnSpLocks/>
            <a:stCxn id="139" idx="0"/>
            <a:endCxn id="148" idx="5"/>
          </p:cNvCxnSpPr>
          <p:nvPr/>
        </p:nvCxnSpPr>
        <p:spPr>
          <a:xfrm flipH="1" flipV="1">
            <a:off x="5026227" y="2455509"/>
            <a:ext cx="314543" cy="815282"/>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96" name="Oval 195">
            <a:extLst>
              <a:ext uri="{FF2B5EF4-FFF2-40B4-BE49-F238E27FC236}">
                <a16:creationId xmlns:a16="http://schemas.microsoft.com/office/drawing/2014/main" id="{D34F3911-BFFC-45EC-B964-AE70FA111F56}"/>
              </a:ext>
            </a:extLst>
          </p:cNvPr>
          <p:cNvSpPr/>
          <p:nvPr/>
        </p:nvSpPr>
        <p:spPr>
          <a:xfrm>
            <a:off x="7694160" y="2371565"/>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197" name="Oval 196">
            <a:extLst>
              <a:ext uri="{FF2B5EF4-FFF2-40B4-BE49-F238E27FC236}">
                <a16:creationId xmlns:a16="http://schemas.microsoft.com/office/drawing/2014/main" id="{A102BC46-2C97-473E-83F5-8F45E4A2E5BB}"/>
              </a:ext>
            </a:extLst>
          </p:cNvPr>
          <p:cNvSpPr/>
          <p:nvPr/>
        </p:nvSpPr>
        <p:spPr>
          <a:xfrm>
            <a:off x="7475712" y="2638442"/>
            <a:ext cx="121523" cy="123203"/>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cxnSp>
        <p:nvCxnSpPr>
          <p:cNvPr id="36" name="Straight Connector 35">
            <a:extLst>
              <a:ext uri="{FF2B5EF4-FFF2-40B4-BE49-F238E27FC236}">
                <a16:creationId xmlns:a16="http://schemas.microsoft.com/office/drawing/2014/main" id="{2A64D40B-A274-4431-9382-9BF0CB0C495F}"/>
              </a:ext>
            </a:extLst>
          </p:cNvPr>
          <p:cNvCxnSpPr>
            <a:cxnSpLocks/>
            <a:stCxn id="197" idx="7"/>
            <a:endCxn id="196" idx="3"/>
          </p:cNvCxnSpPr>
          <p:nvPr/>
        </p:nvCxnSpPr>
        <p:spPr>
          <a:xfrm flipV="1">
            <a:off x="7579438" y="2486917"/>
            <a:ext cx="134513" cy="169568"/>
          </a:xfrm>
          <a:prstGeom prst="line">
            <a:avLst/>
          </a:prstGeom>
          <a:ln w="381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grpSp>
        <p:nvGrpSpPr>
          <p:cNvPr id="198" name="Group 197">
            <a:extLst>
              <a:ext uri="{FF2B5EF4-FFF2-40B4-BE49-F238E27FC236}">
                <a16:creationId xmlns:a16="http://schemas.microsoft.com/office/drawing/2014/main" id="{8216E180-6320-4961-AF61-D3400A8957A9}"/>
              </a:ext>
            </a:extLst>
          </p:cNvPr>
          <p:cNvGrpSpPr/>
          <p:nvPr/>
        </p:nvGrpSpPr>
        <p:grpSpPr>
          <a:xfrm>
            <a:off x="830142" y="2690553"/>
            <a:ext cx="1499621" cy="1562237"/>
            <a:chOff x="1106856" y="3587403"/>
            <a:chExt cx="1999494" cy="2082983"/>
          </a:xfrm>
        </p:grpSpPr>
        <p:cxnSp>
          <p:nvCxnSpPr>
            <p:cNvPr id="199" name="Straight Arrow Connector 198">
              <a:extLst>
                <a:ext uri="{FF2B5EF4-FFF2-40B4-BE49-F238E27FC236}">
                  <a16:creationId xmlns:a16="http://schemas.microsoft.com/office/drawing/2014/main" id="{3457B71D-85D4-41F9-8CCE-75B494FF0264}"/>
                </a:ext>
              </a:extLst>
            </p:cNvPr>
            <p:cNvCxnSpPr>
              <a:cxnSpLocks/>
              <a:endCxn id="200" idx="5"/>
            </p:cNvCxnSpPr>
            <p:nvPr/>
          </p:nvCxnSpPr>
          <p:spPr>
            <a:xfrm flipH="1" flipV="1">
              <a:off x="1260659" y="3741206"/>
              <a:ext cx="1845691" cy="1929180"/>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200" name="Oval 199">
              <a:extLst>
                <a:ext uri="{FF2B5EF4-FFF2-40B4-BE49-F238E27FC236}">
                  <a16:creationId xmlns:a16="http://schemas.microsoft.com/office/drawing/2014/main" id="{D2BAF220-C0D3-4460-9256-5B34071C73F2}"/>
                </a:ext>
              </a:extLst>
            </p:cNvPr>
            <p:cNvSpPr/>
            <p:nvPr/>
          </p:nvSpPr>
          <p:spPr>
            <a:xfrm>
              <a:off x="1106856" y="3587403"/>
              <a:ext cx="180191" cy="180191"/>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grpSp>
          <p:nvGrpSpPr>
            <p:cNvPr id="201" name="Group 200">
              <a:extLst>
                <a:ext uri="{FF2B5EF4-FFF2-40B4-BE49-F238E27FC236}">
                  <a16:creationId xmlns:a16="http://schemas.microsoft.com/office/drawing/2014/main" id="{393DDF54-9A56-4210-AC57-EE7C47DF5F22}"/>
                </a:ext>
              </a:extLst>
            </p:cNvPr>
            <p:cNvGrpSpPr/>
            <p:nvPr/>
          </p:nvGrpSpPr>
          <p:grpSpPr>
            <a:xfrm>
              <a:off x="1722513" y="4220354"/>
              <a:ext cx="1017340" cy="1031408"/>
              <a:chOff x="4420947" y="3863156"/>
              <a:chExt cx="1017340" cy="1031408"/>
            </a:xfrm>
          </p:grpSpPr>
          <p:sp>
            <p:nvSpPr>
              <p:cNvPr id="202" name="Oval 201">
                <a:extLst>
                  <a:ext uri="{FF2B5EF4-FFF2-40B4-BE49-F238E27FC236}">
                    <a16:creationId xmlns:a16="http://schemas.microsoft.com/office/drawing/2014/main" id="{04FAEEE5-0F1F-4768-A553-6F8361E87F48}"/>
                  </a:ext>
                </a:extLst>
              </p:cNvPr>
              <p:cNvSpPr/>
              <p:nvPr/>
            </p:nvSpPr>
            <p:spPr>
              <a:xfrm>
                <a:off x="4420947" y="3863156"/>
                <a:ext cx="1017340" cy="1031408"/>
              </a:xfrm>
              <a:prstGeom prst="ellipse">
                <a:avLst/>
              </a:prstGeom>
              <a:solidFill>
                <a:schemeClr val="accent5">
                  <a:lumMod val="20000"/>
                  <a:lumOff val="80000"/>
                  <a:alpha val="6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03" name="Oval 202">
                <a:extLst>
                  <a:ext uri="{FF2B5EF4-FFF2-40B4-BE49-F238E27FC236}">
                    <a16:creationId xmlns:a16="http://schemas.microsoft.com/office/drawing/2014/main" id="{E1209F80-8903-4A6D-AAE3-AD2CDED5B02B}"/>
                  </a:ext>
                </a:extLst>
              </p:cNvPr>
              <p:cNvSpPr/>
              <p:nvPr/>
            </p:nvSpPr>
            <p:spPr>
              <a:xfrm>
                <a:off x="4429529" y="4214530"/>
                <a:ext cx="1008758" cy="374212"/>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204" name="Oval 203">
                <a:extLst>
                  <a:ext uri="{FF2B5EF4-FFF2-40B4-BE49-F238E27FC236}">
                    <a16:creationId xmlns:a16="http://schemas.microsoft.com/office/drawing/2014/main" id="{CD484DBD-93E0-4C1E-9B76-1966E16686F7}"/>
                  </a:ext>
                </a:extLst>
              </p:cNvPr>
              <p:cNvSpPr/>
              <p:nvPr/>
            </p:nvSpPr>
            <p:spPr>
              <a:xfrm>
                <a:off x="4844884" y="4305767"/>
                <a:ext cx="162030" cy="164271"/>
              </a:xfrm>
              <a:prstGeom prst="ellipse">
                <a:avLst/>
              </a:prstGeom>
              <a:solidFill>
                <a:schemeClr val="accent5"/>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grpSp>
      <p:grpSp>
        <p:nvGrpSpPr>
          <p:cNvPr id="205" name="Group 204">
            <a:extLst>
              <a:ext uri="{FF2B5EF4-FFF2-40B4-BE49-F238E27FC236}">
                <a16:creationId xmlns:a16="http://schemas.microsoft.com/office/drawing/2014/main" id="{F45AC756-0C6A-421E-9410-77213ABB4EA8}"/>
              </a:ext>
            </a:extLst>
          </p:cNvPr>
          <p:cNvGrpSpPr/>
          <p:nvPr/>
        </p:nvGrpSpPr>
        <p:grpSpPr>
          <a:xfrm>
            <a:off x="1740704" y="3265569"/>
            <a:ext cx="867077" cy="135143"/>
            <a:chOff x="2320938" y="4354091"/>
            <a:chExt cx="1156103" cy="180191"/>
          </a:xfrm>
        </p:grpSpPr>
        <p:cxnSp>
          <p:nvCxnSpPr>
            <p:cNvPr id="206" name="Straight Arrow Connector 205">
              <a:extLst>
                <a:ext uri="{FF2B5EF4-FFF2-40B4-BE49-F238E27FC236}">
                  <a16:creationId xmlns:a16="http://schemas.microsoft.com/office/drawing/2014/main" id="{74B85D27-3C00-41C2-BA98-9A43F6FBA05F}"/>
                </a:ext>
              </a:extLst>
            </p:cNvPr>
            <p:cNvCxnSpPr>
              <a:cxnSpLocks/>
              <a:stCxn id="207" idx="6"/>
            </p:cNvCxnSpPr>
            <p:nvPr/>
          </p:nvCxnSpPr>
          <p:spPr>
            <a:xfrm flipV="1">
              <a:off x="2501129" y="4393652"/>
              <a:ext cx="975912" cy="50535"/>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207" name="Oval 206">
              <a:extLst>
                <a:ext uri="{FF2B5EF4-FFF2-40B4-BE49-F238E27FC236}">
                  <a16:creationId xmlns:a16="http://schemas.microsoft.com/office/drawing/2014/main" id="{142CD7C9-C275-4B25-B08F-D69DC137B921}"/>
                </a:ext>
              </a:extLst>
            </p:cNvPr>
            <p:cNvSpPr/>
            <p:nvPr/>
          </p:nvSpPr>
          <p:spPr>
            <a:xfrm>
              <a:off x="2320938" y="4354091"/>
              <a:ext cx="180191" cy="180191"/>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grpSp>
    </p:spTree>
    <p:custDataLst>
      <p:tags r:id="rId1"/>
    </p:custDataLst>
    <p:extLst>
      <p:ext uri="{BB962C8B-B14F-4D97-AF65-F5344CB8AC3E}">
        <p14:creationId xmlns:p14="http://schemas.microsoft.com/office/powerpoint/2010/main" val="316262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animBg="1"/>
      <p:bldP spid="195" grpId="0" animBg="1"/>
      <p:bldP spid="159" grpId="0"/>
      <p:bldP spid="160" grpId="0"/>
      <p:bldP spid="170" grpId="0" animBg="1"/>
      <p:bldP spid="175" grpId="0" animBg="1"/>
      <p:bldP spid="148" grpId="0" animBg="1"/>
      <p:bldP spid="196" grpId="0" animBg="1"/>
      <p:bldP spid="19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6E6DEA34-B8E8-4D90-AE18-2D27A3C8A973}"/>
              </a:ext>
            </a:extLst>
          </p:cNvPr>
          <p:cNvSpPr/>
          <p:nvPr/>
        </p:nvSpPr>
        <p:spPr>
          <a:xfrm rot="16184097">
            <a:off x="7093225" y="1739276"/>
            <a:ext cx="800006" cy="1913048"/>
          </a:xfrm>
          <a:prstGeom prst="rect">
            <a:avLst/>
          </a:prstGeom>
          <a:solidFill>
            <a:srgbClr val="D2EA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5" name="Rectangle 194">
            <a:extLst>
              <a:ext uri="{FF2B5EF4-FFF2-40B4-BE49-F238E27FC236}">
                <a16:creationId xmlns:a16="http://schemas.microsoft.com/office/drawing/2014/main" id="{061CA57B-C368-46E0-BB2F-0D8E1EEE2A27}"/>
              </a:ext>
            </a:extLst>
          </p:cNvPr>
          <p:cNvSpPr/>
          <p:nvPr/>
        </p:nvSpPr>
        <p:spPr>
          <a:xfrm rot="9538313">
            <a:off x="7461433" y="2005461"/>
            <a:ext cx="800006" cy="1404009"/>
          </a:xfrm>
          <a:prstGeom prst="rect">
            <a:avLst/>
          </a:prstGeom>
          <a:solidFill>
            <a:srgbClr val="D2EA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nvGrpSpPr>
          <p:cNvPr id="154" name="Group 153">
            <a:extLst>
              <a:ext uri="{FF2B5EF4-FFF2-40B4-BE49-F238E27FC236}">
                <a16:creationId xmlns:a16="http://schemas.microsoft.com/office/drawing/2014/main" id="{471C8613-F912-49D8-B6A1-357CB3F574FD}"/>
              </a:ext>
            </a:extLst>
          </p:cNvPr>
          <p:cNvGrpSpPr/>
          <p:nvPr/>
        </p:nvGrpSpPr>
        <p:grpSpPr>
          <a:xfrm>
            <a:off x="8019737" y="3203719"/>
            <a:ext cx="493821" cy="484374"/>
            <a:chOff x="7963484" y="2994011"/>
            <a:chExt cx="1060929" cy="1040633"/>
          </a:xfrm>
        </p:grpSpPr>
        <p:sp>
          <p:nvSpPr>
            <p:cNvPr id="155" name="Freeform: Shape 154">
              <a:extLst>
                <a:ext uri="{FF2B5EF4-FFF2-40B4-BE49-F238E27FC236}">
                  <a16:creationId xmlns:a16="http://schemas.microsoft.com/office/drawing/2014/main" id="{60E235EA-3913-4227-877C-8276ADBE0C7C}"/>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56" name="Freeform: Shape 155">
              <a:extLst>
                <a:ext uri="{FF2B5EF4-FFF2-40B4-BE49-F238E27FC236}">
                  <a16:creationId xmlns:a16="http://schemas.microsoft.com/office/drawing/2014/main" id="{0BC340D5-F77F-41DC-8B07-40C082687820}"/>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57" name="Freeform: Shape 156">
              <a:extLst>
                <a:ext uri="{FF2B5EF4-FFF2-40B4-BE49-F238E27FC236}">
                  <a16:creationId xmlns:a16="http://schemas.microsoft.com/office/drawing/2014/main" id="{523944F1-7B94-4BCA-8C5A-5342888501D1}"/>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58" name="Freeform: Shape 157">
              <a:extLst>
                <a:ext uri="{FF2B5EF4-FFF2-40B4-BE49-F238E27FC236}">
                  <a16:creationId xmlns:a16="http://schemas.microsoft.com/office/drawing/2014/main" id="{4528A5D8-F13B-48FA-8307-2CEDB3ADA4F0}"/>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76" name="Freeform: Shape 175">
              <a:extLst>
                <a:ext uri="{FF2B5EF4-FFF2-40B4-BE49-F238E27FC236}">
                  <a16:creationId xmlns:a16="http://schemas.microsoft.com/office/drawing/2014/main" id="{73F57709-2939-4F85-8A3A-C8830E14A02B}"/>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77" name="Freeform: Shape 176">
              <a:extLst>
                <a:ext uri="{FF2B5EF4-FFF2-40B4-BE49-F238E27FC236}">
                  <a16:creationId xmlns:a16="http://schemas.microsoft.com/office/drawing/2014/main" id="{B36C9B1B-37EE-41E9-B0C9-33DC4A6E6FE4}"/>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78" name="Freeform: Shape 177">
              <a:extLst>
                <a:ext uri="{FF2B5EF4-FFF2-40B4-BE49-F238E27FC236}">
                  <a16:creationId xmlns:a16="http://schemas.microsoft.com/office/drawing/2014/main" id="{3DF32A6B-441F-4779-990D-9AA1668DF319}"/>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79" name="Freeform: Shape 178">
              <a:extLst>
                <a:ext uri="{FF2B5EF4-FFF2-40B4-BE49-F238E27FC236}">
                  <a16:creationId xmlns:a16="http://schemas.microsoft.com/office/drawing/2014/main" id="{7720BA7D-405A-4E68-AD84-20AFADA6BDA8}"/>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80" name="Freeform: Shape 179">
              <a:extLst>
                <a:ext uri="{FF2B5EF4-FFF2-40B4-BE49-F238E27FC236}">
                  <a16:creationId xmlns:a16="http://schemas.microsoft.com/office/drawing/2014/main" id="{34799E88-D374-4663-99DC-492422C2FA8F}"/>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81" name="Freeform: Shape 180">
              <a:extLst>
                <a:ext uri="{FF2B5EF4-FFF2-40B4-BE49-F238E27FC236}">
                  <a16:creationId xmlns:a16="http://schemas.microsoft.com/office/drawing/2014/main" id="{798C8CD8-3083-46F3-975F-593ACC6836EC}"/>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82" name="Freeform: Shape 181">
              <a:extLst>
                <a:ext uri="{FF2B5EF4-FFF2-40B4-BE49-F238E27FC236}">
                  <a16:creationId xmlns:a16="http://schemas.microsoft.com/office/drawing/2014/main" id="{DAD038F6-C3B1-4153-8170-CE0FFC35E1F5}"/>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183" name="Freeform: Shape 182">
              <a:extLst>
                <a:ext uri="{FF2B5EF4-FFF2-40B4-BE49-F238E27FC236}">
                  <a16:creationId xmlns:a16="http://schemas.microsoft.com/office/drawing/2014/main" id="{FE69CEF2-2A90-444A-99D0-B75BCBFC7B24}"/>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184" name="Freeform: Shape 183">
              <a:extLst>
                <a:ext uri="{FF2B5EF4-FFF2-40B4-BE49-F238E27FC236}">
                  <a16:creationId xmlns:a16="http://schemas.microsoft.com/office/drawing/2014/main" id="{56399DAE-58C5-4D44-BEA0-3FCDE526415E}"/>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185" name="Freeform: Shape 184">
              <a:extLst>
                <a:ext uri="{FF2B5EF4-FFF2-40B4-BE49-F238E27FC236}">
                  <a16:creationId xmlns:a16="http://schemas.microsoft.com/office/drawing/2014/main" id="{DBCD0ACA-DE40-4311-8E29-AE04F1B8A511}"/>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186" name="Freeform: Shape 185">
              <a:extLst>
                <a:ext uri="{FF2B5EF4-FFF2-40B4-BE49-F238E27FC236}">
                  <a16:creationId xmlns:a16="http://schemas.microsoft.com/office/drawing/2014/main" id="{107E3875-EC37-492B-9918-DAA9BFD037F4}"/>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187" name="Freeform: Shape 186">
              <a:extLst>
                <a:ext uri="{FF2B5EF4-FFF2-40B4-BE49-F238E27FC236}">
                  <a16:creationId xmlns:a16="http://schemas.microsoft.com/office/drawing/2014/main" id="{75F05ACF-C2CA-41A1-824E-C7B8CAD9DE34}"/>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188" name="Freeform: Shape 187">
              <a:extLst>
                <a:ext uri="{FF2B5EF4-FFF2-40B4-BE49-F238E27FC236}">
                  <a16:creationId xmlns:a16="http://schemas.microsoft.com/office/drawing/2014/main" id="{F72CFB53-60AF-4C17-8478-39EFE9AE0C50}"/>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cxnSp>
        <p:nvCxnSpPr>
          <p:cNvPr id="189" name="Straight Arrow Connector 188">
            <a:extLst>
              <a:ext uri="{FF2B5EF4-FFF2-40B4-BE49-F238E27FC236}">
                <a16:creationId xmlns:a16="http://schemas.microsoft.com/office/drawing/2014/main" id="{82F36560-AD89-4413-9973-D2BD11ED6F10}"/>
              </a:ext>
            </a:extLst>
          </p:cNvPr>
          <p:cNvCxnSpPr>
            <a:cxnSpLocks/>
          </p:cNvCxnSpPr>
          <p:nvPr/>
        </p:nvCxnSpPr>
        <p:spPr>
          <a:xfrm>
            <a:off x="6655573" y="2693106"/>
            <a:ext cx="1796018" cy="30113"/>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90" name="Straight Arrow Connector 189">
            <a:extLst>
              <a:ext uri="{FF2B5EF4-FFF2-40B4-BE49-F238E27FC236}">
                <a16:creationId xmlns:a16="http://schemas.microsoft.com/office/drawing/2014/main" id="{72A54393-9CF2-46D1-BE3A-F77C53D6479B}"/>
              </a:ext>
            </a:extLst>
          </p:cNvPr>
          <p:cNvCxnSpPr>
            <a:cxnSpLocks/>
            <a:stCxn id="185" idx="0"/>
            <a:endCxn id="195" idx="2"/>
          </p:cNvCxnSpPr>
          <p:nvPr/>
        </p:nvCxnSpPr>
        <p:spPr>
          <a:xfrm flipH="1" flipV="1">
            <a:off x="7609538" y="2052212"/>
            <a:ext cx="518489" cy="1296891"/>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2CF37025-11B1-43D6-B4E3-65B2F367E4EF}"/>
              </a:ext>
            </a:extLst>
          </p:cNvPr>
          <p:cNvSpPr>
            <a:spLocks noGrp="1"/>
          </p:cNvSpPr>
          <p:nvPr>
            <p:ph type="title"/>
          </p:nvPr>
        </p:nvSpPr>
        <p:spPr/>
        <p:txBody>
          <a:bodyPr/>
          <a:lstStyle/>
          <a:p>
            <a:r>
              <a:rPr lang="en-US" dirty="0"/>
              <a:t>Density estimation paths</a:t>
            </a:r>
            <a:endParaRPr lang="fr-FR" dirty="0"/>
          </a:p>
        </p:txBody>
      </p:sp>
      <p:sp>
        <p:nvSpPr>
          <p:cNvPr id="5" name="Slide Number Placeholder 4">
            <a:extLst>
              <a:ext uri="{FF2B5EF4-FFF2-40B4-BE49-F238E27FC236}">
                <a16:creationId xmlns:a16="http://schemas.microsoft.com/office/drawing/2014/main" id="{DB7B3109-0244-4CF3-9F09-48A74E3034AD}"/>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48</a:t>
            </a:fld>
            <a:endParaRPr lang="en-US"/>
          </a:p>
        </p:txBody>
      </p:sp>
      <p:sp>
        <p:nvSpPr>
          <p:cNvPr id="6" name="TextBox 5">
            <a:extLst>
              <a:ext uri="{FF2B5EF4-FFF2-40B4-BE49-F238E27FC236}">
                <a16:creationId xmlns:a16="http://schemas.microsoft.com/office/drawing/2014/main" id="{8982EEE0-58DC-4EEC-B5B6-35E021FBF9B4}"/>
              </a:ext>
            </a:extLst>
          </p:cNvPr>
          <p:cNvSpPr txBox="1"/>
          <p:nvPr/>
        </p:nvSpPr>
        <p:spPr>
          <a:xfrm>
            <a:off x="614914" y="1235439"/>
            <a:ext cx="2371359" cy="738664"/>
          </a:xfrm>
          <a:prstGeom prst="rect">
            <a:avLst/>
          </a:prstGeom>
          <a:noFill/>
        </p:spPr>
        <p:txBody>
          <a:bodyPr wrap="square" rtlCol="0">
            <a:spAutoFit/>
          </a:bodyPr>
          <a:lstStyle/>
          <a:p>
            <a:pPr algn="ctr"/>
            <a:r>
              <a:rPr lang="en-SG" sz="2100" dirty="0"/>
              <a:t>Volumetric Photon Mapping (3D)</a:t>
            </a:r>
            <a:endParaRPr lang="en-GB" sz="2100" dirty="0"/>
          </a:p>
        </p:txBody>
      </p:sp>
      <p:grpSp>
        <p:nvGrpSpPr>
          <p:cNvPr id="7" name="Group 6">
            <a:extLst>
              <a:ext uri="{FF2B5EF4-FFF2-40B4-BE49-F238E27FC236}">
                <a16:creationId xmlns:a16="http://schemas.microsoft.com/office/drawing/2014/main" id="{ED08E86F-FD20-4A67-A2B2-E24BDC067127}"/>
              </a:ext>
            </a:extLst>
          </p:cNvPr>
          <p:cNvGrpSpPr/>
          <p:nvPr/>
        </p:nvGrpSpPr>
        <p:grpSpPr>
          <a:xfrm>
            <a:off x="2509779" y="3061034"/>
            <a:ext cx="493821" cy="484374"/>
            <a:chOff x="7963484" y="2994011"/>
            <a:chExt cx="1060929" cy="1040633"/>
          </a:xfrm>
        </p:grpSpPr>
        <p:sp>
          <p:nvSpPr>
            <p:cNvPr id="8" name="Freeform: Shape 7">
              <a:extLst>
                <a:ext uri="{FF2B5EF4-FFF2-40B4-BE49-F238E27FC236}">
                  <a16:creationId xmlns:a16="http://schemas.microsoft.com/office/drawing/2014/main" id="{8A764C76-B724-44AA-81B6-5C27CA390766}"/>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9" name="Freeform: Shape 8">
              <a:extLst>
                <a:ext uri="{FF2B5EF4-FFF2-40B4-BE49-F238E27FC236}">
                  <a16:creationId xmlns:a16="http://schemas.microsoft.com/office/drawing/2014/main" id="{6CA48890-0824-4BF8-B45D-C30F1E924F8E}"/>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0" name="Freeform: Shape 9">
              <a:extLst>
                <a:ext uri="{FF2B5EF4-FFF2-40B4-BE49-F238E27FC236}">
                  <a16:creationId xmlns:a16="http://schemas.microsoft.com/office/drawing/2014/main" id="{865D2335-8E33-428E-9388-0C09830C6A4C}"/>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1" name="Freeform: Shape 10">
              <a:extLst>
                <a:ext uri="{FF2B5EF4-FFF2-40B4-BE49-F238E27FC236}">
                  <a16:creationId xmlns:a16="http://schemas.microsoft.com/office/drawing/2014/main" id="{05692B6B-EB8A-439A-B578-E6C95A9141D8}"/>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2" name="Freeform: Shape 11">
              <a:extLst>
                <a:ext uri="{FF2B5EF4-FFF2-40B4-BE49-F238E27FC236}">
                  <a16:creationId xmlns:a16="http://schemas.microsoft.com/office/drawing/2014/main" id="{E1592130-F5FB-44E6-939F-D1214D09570A}"/>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3" name="Freeform: Shape 12">
              <a:extLst>
                <a:ext uri="{FF2B5EF4-FFF2-40B4-BE49-F238E27FC236}">
                  <a16:creationId xmlns:a16="http://schemas.microsoft.com/office/drawing/2014/main" id="{849E987F-29DB-4A5E-8C09-F370D562AC76}"/>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4" name="Freeform: Shape 13">
              <a:extLst>
                <a:ext uri="{FF2B5EF4-FFF2-40B4-BE49-F238E27FC236}">
                  <a16:creationId xmlns:a16="http://schemas.microsoft.com/office/drawing/2014/main" id="{D6E6CE92-4EAD-493C-92D8-6185F3C583A9}"/>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5" name="Freeform: Shape 14">
              <a:extLst>
                <a:ext uri="{FF2B5EF4-FFF2-40B4-BE49-F238E27FC236}">
                  <a16:creationId xmlns:a16="http://schemas.microsoft.com/office/drawing/2014/main" id="{55485380-3CA0-4D40-A605-6C6422E7BCDA}"/>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6" name="Freeform: Shape 15">
              <a:extLst>
                <a:ext uri="{FF2B5EF4-FFF2-40B4-BE49-F238E27FC236}">
                  <a16:creationId xmlns:a16="http://schemas.microsoft.com/office/drawing/2014/main" id="{87CD2423-D05E-4AEF-90F6-E76DEBE0ED76}"/>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7" name="Freeform: Shape 16">
              <a:extLst>
                <a:ext uri="{FF2B5EF4-FFF2-40B4-BE49-F238E27FC236}">
                  <a16:creationId xmlns:a16="http://schemas.microsoft.com/office/drawing/2014/main" id="{4E53DB2D-D07B-44CD-92E7-91A391796EB2}"/>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8" name="Freeform: Shape 17">
              <a:extLst>
                <a:ext uri="{FF2B5EF4-FFF2-40B4-BE49-F238E27FC236}">
                  <a16:creationId xmlns:a16="http://schemas.microsoft.com/office/drawing/2014/main" id="{9D2135DA-FFFA-4F73-8B1D-76CC1DADBBFE}"/>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19" name="Freeform: Shape 18">
              <a:extLst>
                <a:ext uri="{FF2B5EF4-FFF2-40B4-BE49-F238E27FC236}">
                  <a16:creationId xmlns:a16="http://schemas.microsoft.com/office/drawing/2014/main" id="{EB2A0A12-B6DE-431A-957A-EA629DC44A42}"/>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20" name="Freeform: Shape 19">
              <a:extLst>
                <a:ext uri="{FF2B5EF4-FFF2-40B4-BE49-F238E27FC236}">
                  <a16:creationId xmlns:a16="http://schemas.microsoft.com/office/drawing/2014/main" id="{2CB96B06-084C-4AAB-B59C-C829F3376AE3}"/>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21" name="Freeform: Shape 20">
              <a:extLst>
                <a:ext uri="{FF2B5EF4-FFF2-40B4-BE49-F238E27FC236}">
                  <a16:creationId xmlns:a16="http://schemas.microsoft.com/office/drawing/2014/main" id="{E70F14D2-197E-485D-A81C-B32EE2807465}"/>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22" name="Freeform: Shape 21">
              <a:extLst>
                <a:ext uri="{FF2B5EF4-FFF2-40B4-BE49-F238E27FC236}">
                  <a16:creationId xmlns:a16="http://schemas.microsoft.com/office/drawing/2014/main" id="{7D289116-3DEF-4302-94C6-4924B4E61446}"/>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23" name="Freeform: Shape 22">
              <a:extLst>
                <a:ext uri="{FF2B5EF4-FFF2-40B4-BE49-F238E27FC236}">
                  <a16:creationId xmlns:a16="http://schemas.microsoft.com/office/drawing/2014/main" id="{6C10FB45-C7A2-45F7-B54F-68F9C8246929}"/>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24" name="Freeform: Shape 23">
              <a:extLst>
                <a:ext uri="{FF2B5EF4-FFF2-40B4-BE49-F238E27FC236}">
                  <a16:creationId xmlns:a16="http://schemas.microsoft.com/office/drawing/2014/main" id="{0062EDD9-2493-4782-90AC-D628E8F4B278}"/>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cxnSp>
        <p:nvCxnSpPr>
          <p:cNvPr id="35" name="Straight Arrow Connector 34">
            <a:extLst>
              <a:ext uri="{FF2B5EF4-FFF2-40B4-BE49-F238E27FC236}">
                <a16:creationId xmlns:a16="http://schemas.microsoft.com/office/drawing/2014/main" id="{90523DBD-B565-44D2-A806-16755626A7D4}"/>
              </a:ext>
            </a:extLst>
          </p:cNvPr>
          <p:cNvCxnSpPr>
            <a:cxnSpLocks/>
            <a:stCxn id="165" idx="6"/>
          </p:cNvCxnSpPr>
          <p:nvPr/>
        </p:nvCxnSpPr>
        <p:spPr>
          <a:xfrm>
            <a:off x="1145615" y="2550421"/>
            <a:ext cx="1796018" cy="30113"/>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nvGrpSpPr>
          <p:cNvPr id="107" name="Group 106">
            <a:extLst>
              <a:ext uri="{FF2B5EF4-FFF2-40B4-BE49-F238E27FC236}">
                <a16:creationId xmlns:a16="http://schemas.microsoft.com/office/drawing/2014/main" id="{D7571388-FD65-4573-BAB4-9C3737783462}"/>
              </a:ext>
            </a:extLst>
          </p:cNvPr>
          <p:cNvGrpSpPr/>
          <p:nvPr/>
        </p:nvGrpSpPr>
        <p:grpSpPr>
          <a:xfrm>
            <a:off x="1727174" y="2175606"/>
            <a:ext cx="763005" cy="773556"/>
            <a:chOff x="4420947" y="3863156"/>
            <a:chExt cx="1017340" cy="1031408"/>
          </a:xfrm>
        </p:grpSpPr>
        <p:sp>
          <p:nvSpPr>
            <p:cNvPr id="108" name="Oval 107">
              <a:extLst>
                <a:ext uri="{FF2B5EF4-FFF2-40B4-BE49-F238E27FC236}">
                  <a16:creationId xmlns:a16="http://schemas.microsoft.com/office/drawing/2014/main" id="{22294A11-C5BD-462A-8643-851E186144FE}"/>
                </a:ext>
              </a:extLst>
            </p:cNvPr>
            <p:cNvSpPr/>
            <p:nvPr/>
          </p:nvSpPr>
          <p:spPr>
            <a:xfrm>
              <a:off x="4420947" y="3863156"/>
              <a:ext cx="1017340" cy="1031408"/>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9" name="Oval 108">
              <a:extLst>
                <a:ext uri="{FF2B5EF4-FFF2-40B4-BE49-F238E27FC236}">
                  <a16:creationId xmlns:a16="http://schemas.microsoft.com/office/drawing/2014/main" id="{D3E964CB-1CED-46D0-9067-E18702783194}"/>
                </a:ext>
              </a:extLst>
            </p:cNvPr>
            <p:cNvSpPr/>
            <p:nvPr/>
          </p:nvSpPr>
          <p:spPr>
            <a:xfrm>
              <a:off x="4429529" y="4214530"/>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0" name="Oval 109">
              <a:extLst>
                <a:ext uri="{FF2B5EF4-FFF2-40B4-BE49-F238E27FC236}">
                  <a16:creationId xmlns:a16="http://schemas.microsoft.com/office/drawing/2014/main" id="{A831787D-56CC-49E5-8BEA-7DF438A5B44D}"/>
                </a:ext>
              </a:extLst>
            </p:cNvPr>
            <p:cNvSpPr/>
            <p:nvPr/>
          </p:nvSpPr>
          <p:spPr>
            <a:xfrm>
              <a:off x="4844884" y="4305767"/>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sp>
        <p:nvSpPr>
          <p:cNvPr id="113" name="Oval 112">
            <a:extLst>
              <a:ext uri="{FF2B5EF4-FFF2-40B4-BE49-F238E27FC236}">
                <a16:creationId xmlns:a16="http://schemas.microsoft.com/office/drawing/2014/main" id="{70601DD6-5351-4B4B-9F2C-F52548BAA2DD}"/>
              </a:ext>
            </a:extLst>
          </p:cNvPr>
          <p:cNvSpPr/>
          <p:nvPr/>
        </p:nvSpPr>
        <p:spPr>
          <a:xfrm>
            <a:off x="2188174" y="2275783"/>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39" name="Straight Arrow Connector 38">
            <a:extLst>
              <a:ext uri="{FF2B5EF4-FFF2-40B4-BE49-F238E27FC236}">
                <a16:creationId xmlns:a16="http://schemas.microsoft.com/office/drawing/2014/main" id="{66B63658-540D-42FE-B6A0-42830BBD5066}"/>
              </a:ext>
            </a:extLst>
          </p:cNvPr>
          <p:cNvCxnSpPr>
            <a:cxnSpLocks/>
            <a:stCxn id="21" idx="0"/>
            <a:endCxn id="113" idx="5"/>
          </p:cNvCxnSpPr>
          <p:nvPr/>
        </p:nvCxnSpPr>
        <p:spPr>
          <a:xfrm flipH="1" flipV="1">
            <a:off x="2303526" y="2391136"/>
            <a:ext cx="314543" cy="815282"/>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nvGrpSpPr>
          <p:cNvPr id="32" name="Group 31">
            <a:extLst>
              <a:ext uri="{FF2B5EF4-FFF2-40B4-BE49-F238E27FC236}">
                <a16:creationId xmlns:a16="http://schemas.microsoft.com/office/drawing/2014/main" id="{CF2CF3D1-DB54-450F-8AC0-95CF671D05DE}"/>
              </a:ext>
            </a:extLst>
          </p:cNvPr>
          <p:cNvGrpSpPr/>
          <p:nvPr/>
        </p:nvGrpSpPr>
        <p:grpSpPr>
          <a:xfrm rot="18900000">
            <a:off x="3745207" y="2242501"/>
            <a:ext cx="1913048" cy="800006"/>
            <a:chOff x="6374991" y="721970"/>
            <a:chExt cx="2550730" cy="1066675"/>
          </a:xfrm>
        </p:grpSpPr>
        <p:sp>
          <p:nvSpPr>
            <p:cNvPr id="138" name="Rectangle 137">
              <a:extLst>
                <a:ext uri="{FF2B5EF4-FFF2-40B4-BE49-F238E27FC236}">
                  <a16:creationId xmlns:a16="http://schemas.microsoft.com/office/drawing/2014/main" id="{F184D383-49F4-4EEF-A46D-A87C3653FA26}"/>
                </a:ext>
              </a:extLst>
            </p:cNvPr>
            <p:cNvSpPr/>
            <p:nvPr/>
          </p:nvSpPr>
          <p:spPr>
            <a:xfrm rot="18884097">
              <a:off x="7117018" y="-20057"/>
              <a:ext cx="1066675" cy="2550730"/>
            </a:xfrm>
            <a:prstGeom prst="rect">
              <a:avLst/>
            </a:prstGeom>
            <a:solidFill>
              <a:srgbClr val="D2EA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5" name="Oval 124">
              <a:extLst>
                <a:ext uri="{FF2B5EF4-FFF2-40B4-BE49-F238E27FC236}">
                  <a16:creationId xmlns:a16="http://schemas.microsoft.com/office/drawing/2014/main" id="{1F764D92-BE53-41AF-8121-E00EDDD3405A}"/>
                </a:ext>
              </a:extLst>
            </p:cNvPr>
            <p:cNvSpPr/>
            <p:nvPr/>
          </p:nvSpPr>
          <p:spPr>
            <a:xfrm rot="19116389">
              <a:off x="7418344" y="1320056"/>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6" name="Oval 125">
              <a:extLst>
                <a:ext uri="{FF2B5EF4-FFF2-40B4-BE49-F238E27FC236}">
                  <a16:creationId xmlns:a16="http://schemas.microsoft.com/office/drawing/2014/main" id="{9848E043-20A6-4FB4-AF3F-5C0E2894D724}"/>
                </a:ext>
              </a:extLst>
            </p:cNvPr>
            <p:cNvSpPr/>
            <p:nvPr/>
          </p:nvSpPr>
          <p:spPr>
            <a:xfrm rot="19116389">
              <a:off x="7833699" y="1411293"/>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sp>
        <p:nvSpPr>
          <p:cNvPr id="159" name="TextBox 158">
            <a:extLst>
              <a:ext uri="{FF2B5EF4-FFF2-40B4-BE49-F238E27FC236}">
                <a16:creationId xmlns:a16="http://schemas.microsoft.com/office/drawing/2014/main" id="{5FD079EA-9DC8-4192-B2EE-5D28577C7CC8}"/>
              </a:ext>
            </a:extLst>
          </p:cNvPr>
          <p:cNvSpPr txBox="1"/>
          <p:nvPr/>
        </p:nvSpPr>
        <p:spPr>
          <a:xfrm>
            <a:off x="3443738" y="1234256"/>
            <a:ext cx="2371359" cy="738664"/>
          </a:xfrm>
          <a:prstGeom prst="rect">
            <a:avLst/>
          </a:prstGeom>
          <a:noFill/>
        </p:spPr>
        <p:txBody>
          <a:bodyPr wrap="square" rtlCol="0">
            <a:spAutoFit/>
          </a:bodyPr>
          <a:lstStyle/>
          <a:p>
            <a:pPr algn="ctr"/>
            <a:r>
              <a:rPr lang="en-SG" sz="2100" dirty="0"/>
              <a:t>Beam Radiance Estimates (2D)</a:t>
            </a:r>
            <a:endParaRPr lang="en-GB" sz="2100" dirty="0"/>
          </a:p>
        </p:txBody>
      </p:sp>
      <p:sp>
        <p:nvSpPr>
          <p:cNvPr id="160" name="TextBox 159">
            <a:extLst>
              <a:ext uri="{FF2B5EF4-FFF2-40B4-BE49-F238E27FC236}">
                <a16:creationId xmlns:a16="http://schemas.microsoft.com/office/drawing/2014/main" id="{0BD3ACC7-4B9D-4CB3-9489-24F6AFB4C465}"/>
              </a:ext>
            </a:extLst>
          </p:cNvPr>
          <p:cNvSpPr txBox="1"/>
          <p:nvPr/>
        </p:nvSpPr>
        <p:spPr>
          <a:xfrm>
            <a:off x="6290033" y="1310870"/>
            <a:ext cx="2371359" cy="738664"/>
          </a:xfrm>
          <a:prstGeom prst="rect">
            <a:avLst/>
          </a:prstGeom>
          <a:noFill/>
        </p:spPr>
        <p:txBody>
          <a:bodyPr wrap="square" rtlCol="0">
            <a:spAutoFit/>
          </a:bodyPr>
          <a:lstStyle/>
          <a:p>
            <a:pPr algn="ctr"/>
            <a:r>
              <a:rPr lang="en-SG" sz="2100" dirty="0"/>
              <a:t>Photon Beams</a:t>
            </a:r>
            <a:br>
              <a:rPr lang="en-SG" sz="2100" dirty="0"/>
            </a:br>
            <a:r>
              <a:rPr lang="en-SG" sz="2100" dirty="0"/>
              <a:t>(1D)</a:t>
            </a:r>
            <a:endParaRPr lang="en-GB" sz="2100" dirty="0"/>
          </a:p>
        </p:txBody>
      </p:sp>
      <p:grpSp>
        <p:nvGrpSpPr>
          <p:cNvPr id="161" name="Group 160">
            <a:extLst>
              <a:ext uri="{FF2B5EF4-FFF2-40B4-BE49-F238E27FC236}">
                <a16:creationId xmlns:a16="http://schemas.microsoft.com/office/drawing/2014/main" id="{635EA566-3C4A-49C9-AB09-FAE8E0AD570C}"/>
              </a:ext>
            </a:extLst>
          </p:cNvPr>
          <p:cNvGrpSpPr/>
          <p:nvPr/>
        </p:nvGrpSpPr>
        <p:grpSpPr>
          <a:xfrm>
            <a:off x="394994" y="2277746"/>
            <a:ext cx="443558" cy="398636"/>
            <a:chOff x="189988" y="1843860"/>
            <a:chExt cx="591410" cy="531514"/>
          </a:xfrm>
        </p:grpSpPr>
        <p:sp>
          <p:nvSpPr>
            <p:cNvPr id="162" name="Freeform: Shape 161">
              <a:extLst>
                <a:ext uri="{FF2B5EF4-FFF2-40B4-BE49-F238E27FC236}">
                  <a16:creationId xmlns:a16="http://schemas.microsoft.com/office/drawing/2014/main" id="{DA707D4B-E87F-47DE-9075-71ED0B8E465D}"/>
                </a:ext>
              </a:extLst>
            </p:cNvPr>
            <p:cNvSpPr/>
            <p:nvPr/>
          </p:nvSpPr>
          <p:spPr>
            <a:xfrm rot="21272930">
              <a:off x="189988" y="1843860"/>
              <a:ext cx="591410" cy="531514"/>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163" name="Freeform: Shape 162">
              <a:extLst>
                <a:ext uri="{FF2B5EF4-FFF2-40B4-BE49-F238E27FC236}">
                  <a16:creationId xmlns:a16="http://schemas.microsoft.com/office/drawing/2014/main" id="{3FD2F3C3-761B-4ADA-8609-14CB9FC42641}"/>
                </a:ext>
              </a:extLst>
            </p:cNvPr>
            <p:cNvSpPr/>
            <p:nvPr/>
          </p:nvSpPr>
          <p:spPr>
            <a:xfrm rot="21272930">
              <a:off x="470675" y="1961561"/>
              <a:ext cx="286166" cy="341687"/>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164" name="Freeform: Shape 163">
              <a:extLst>
                <a:ext uri="{FF2B5EF4-FFF2-40B4-BE49-F238E27FC236}">
                  <a16:creationId xmlns:a16="http://schemas.microsoft.com/office/drawing/2014/main" id="{C283C5E8-EC57-45B3-80A1-CD6A917F93CE}"/>
                </a:ext>
              </a:extLst>
            </p:cNvPr>
            <p:cNvSpPr/>
            <p:nvPr/>
          </p:nvSpPr>
          <p:spPr>
            <a:xfrm rot="21272930">
              <a:off x="547865" y="2069161"/>
              <a:ext cx="152622" cy="15186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grpSp>
      <p:sp>
        <p:nvSpPr>
          <p:cNvPr id="165" name="Oval 164">
            <a:extLst>
              <a:ext uri="{FF2B5EF4-FFF2-40B4-BE49-F238E27FC236}">
                <a16:creationId xmlns:a16="http://schemas.microsoft.com/office/drawing/2014/main" id="{458B6C02-644D-4EFC-B28B-064ABC7A8381}"/>
              </a:ext>
            </a:extLst>
          </p:cNvPr>
          <p:cNvSpPr/>
          <p:nvPr/>
        </p:nvSpPr>
        <p:spPr>
          <a:xfrm>
            <a:off x="1010473" y="2482849"/>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66" name="Group 165">
            <a:extLst>
              <a:ext uri="{FF2B5EF4-FFF2-40B4-BE49-F238E27FC236}">
                <a16:creationId xmlns:a16="http://schemas.microsoft.com/office/drawing/2014/main" id="{EC2B81F9-8107-45BA-9663-C3F42F98F381}"/>
              </a:ext>
            </a:extLst>
          </p:cNvPr>
          <p:cNvGrpSpPr/>
          <p:nvPr/>
        </p:nvGrpSpPr>
        <p:grpSpPr>
          <a:xfrm>
            <a:off x="3115462" y="2339482"/>
            <a:ext cx="443558" cy="398636"/>
            <a:chOff x="189988" y="1843860"/>
            <a:chExt cx="591410" cy="531514"/>
          </a:xfrm>
        </p:grpSpPr>
        <p:sp>
          <p:nvSpPr>
            <p:cNvPr id="167" name="Freeform: Shape 166">
              <a:extLst>
                <a:ext uri="{FF2B5EF4-FFF2-40B4-BE49-F238E27FC236}">
                  <a16:creationId xmlns:a16="http://schemas.microsoft.com/office/drawing/2014/main" id="{3264ED76-4DF4-4E65-B4DD-6FECF4A814A1}"/>
                </a:ext>
              </a:extLst>
            </p:cNvPr>
            <p:cNvSpPr/>
            <p:nvPr/>
          </p:nvSpPr>
          <p:spPr>
            <a:xfrm rot="21272930">
              <a:off x="189988" y="1843860"/>
              <a:ext cx="591410" cy="531514"/>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168" name="Freeform: Shape 167">
              <a:extLst>
                <a:ext uri="{FF2B5EF4-FFF2-40B4-BE49-F238E27FC236}">
                  <a16:creationId xmlns:a16="http://schemas.microsoft.com/office/drawing/2014/main" id="{75B7643A-B31C-45AA-8486-BC4C22FBA5CC}"/>
                </a:ext>
              </a:extLst>
            </p:cNvPr>
            <p:cNvSpPr/>
            <p:nvPr/>
          </p:nvSpPr>
          <p:spPr>
            <a:xfrm rot="21272930">
              <a:off x="470675" y="1961561"/>
              <a:ext cx="286166" cy="341687"/>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169" name="Freeform: Shape 168">
              <a:extLst>
                <a:ext uri="{FF2B5EF4-FFF2-40B4-BE49-F238E27FC236}">
                  <a16:creationId xmlns:a16="http://schemas.microsoft.com/office/drawing/2014/main" id="{9CC52B86-AD8F-4DC7-86BE-1494B9AACF15}"/>
                </a:ext>
              </a:extLst>
            </p:cNvPr>
            <p:cNvSpPr/>
            <p:nvPr/>
          </p:nvSpPr>
          <p:spPr>
            <a:xfrm rot="21272930">
              <a:off x="547865" y="2069161"/>
              <a:ext cx="152622" cy="15186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grpSp>
      <p:sp>
        <p:nvSpPr>
          <p:cNvPr id="170" name="Oval 169">
            <a:extLst>
              <a:ext uri="{FF2B5EF4-FFF2-40B4-BE49-F238E27FC236}">
                <a16:creationId xmlns:a16="http://schemas.microsoft.com/office/drawing/2014/main" id="{8A18F280-DF37-49BD-B9BF-EF53739DE0AC}"/>
              </a:ext>
            </a:extLst>
          </p:cNvPr>
          <p:cNvSpPr/>
          <p:nvPr/>
        </p:nvSpPr>
        <p:spPr>
          <a:xfrm>
            <a:off x="3730941" y="254458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71" name="Group 170">
            <a:extLst>
              <a:ext uri="{FF2B5EF4-FFF2-40B4-BE49-F238E27FC236}">
                <a16:creationId xmlns:a16="http://schemas.microsoft.com/office/drawing/2014/main" id="{30A31AB7-1060-4B47-8E56-F26F7C809ADE}"/>
              </a:ext>
            </a:extLst>
          </p:cNvPr>
          <p:cNvGrpSpPr/>
          <p:nvPr/>
        </p:nvGrpSpPr>
        <p:grpSpPr>
          <a:xfrm>
            <a:off x="5898969" y="2416737"/>
            <a:ext cx="443558" cy="398636"/>
            <a:chOff x="189988" y="1843860"/>
            <a:chExt cx="591410" cy="531514"/>
          </a:xfrm>
        </p:grpSpPr>
        <p:sp>
          <p:nvSpPr>
            <p:cNvPr id="172" name="Freeform: Shape 171">
              <a:extLst>
                <a:ext uri="{FF2B5EF4-FFF2-40B4-BE49-F238E27FC236}">
                  <a16:creationId xmlns:a16="http://schemas.microsoft.com/office/drawing/2014/main" id="{9EC3627B-B0D0-4388-856F-4CDECB20FFC2}"/>
                </a:ext>
              </a:extLst>
            </p:cNvPr>
            <p:cNvSpPr/>
            <p:nvPr/>
          </p:nvSpPr>
          <p:spPr>
            <a:xfrm rot="21272930">
              <a:off x="189988" y="1843860"/>
              <a:ext cx="591410" cy="531514"/>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173" name="Freeform: Shape 172">
              <a:extLst>
                <a:ext uri="{FF2B5EF4-FFF2-40B4-BE49-F238E27FC236}">
                  <a16:creationId xmlns:a16="http://schemas.microsoft.com/office/drawing/2014/main" id="{C2EDA74F-C352-4C58-A500-7B9F40F59616}"/>
                </a:ext>
              </a:extLst>
            </p:cNvPr>
            <p:cNvSpPr/>
            <p:nvPr/>
          </p:nvSpPr>
          <p:spPr>
            <a:xfrm rot="21272930">
              <a:off x="470675" y="1961561"/>
              <a:ext cx="286166" cy="341687"/>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174" name="Freeform: Shape 173">
              <a:extLst>
                <a:ext uri="{FF2B5EF4-FFF2-40B4-BE49-F238E27FC236}">
                  <a16:creationId xmlns:a16="http://schemas.microsoft.com/office/drawing/2014/main" id="{FBB4C99B-B336-4809-9D33-A0FF7B0EBDB5}"/>
                </a:ext>
              </a:extLst>
            </p:cNvPr>
            <p:cNvSpPr/>
            <p:nvPr/>
          </p:nvSpPr>
          <p:spPr>
            <a:xfrm rot="21272930">
              <a:off x="547865" y="2069161"/>
              <a:ext cx="152622" cy="15186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grpSp>
      <p:sp>
        <p:nvSpPr>
          <p:cNvPr id="175" name="Oval 174">
            <a:extLst>
              <a:ext uri="{FF2B5EF4-FFF2-40B4-BE49-F238E27FC236}">
                <a16:creationId xmlns:a16="http://schemas.microsoft.com/office/drawing/2014/main" id="{2613B009-A550-476C-A921-1E2BA1B65A8F}"/>
              </a:ext>
            </a:extLst>
          </p:cNvPr>
          <p:cNvSpPr/>
          <p:nvPr/>
        </p:nvSpPr>
        <p:spPr>
          <a:xfrm>
            <a:off x="6514447" y="2621839"/>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43" name="Group 42">
            <a:extLst>
              <a:ext uri="{FF2B5EF4-FFF2-40B4-BE49-F238E27FC236}">
                <a16:creationId xmlns:a16="http://schemas.microsoft.com/office/drawing/2014/main" id="{4FB39F9E-1525-44D1-BA4D-8E4368FF4258}"/>
              </a:ext>
            </a:extLst>
          </p:cNvPr>
          <p:cNvGrpSpPr/>
          <p:nvPr/>
        </p:nvGrpSpPr>
        <p:grpSpPr>
          <a:xfrm>
            <a:off x="830142" y="2690553"/>
            <a:ext cx="1499621" cy="1562237"/>
            <a:chOff x="1106856" y="3587403"/>
            <a:chExt cx="1999494" cy="2082983"/>
          </a:xfrm>
        </p:grpSpPr>
        <p:cxnSp>
          <p:nvCxnSpPr>
            <p:cNvPr id="103" name="Straight Arrow Connector 102">
              <a:extLst>
                <a:ext uri="{FF2B5EF4-FFF2-40B4-BE49-F238E27FC236}">
                  <a16:creationId xmlns:a16="http://schemas.microsoft.com/office/drawing/2014/main" id="{780B0AD6-5DB1-4DCF-8A04-BAB0097AD563}"/>
                </a:ext>
              </a:extLst>
            </p:cNvPr>
            <p:cNvCxnSpPr>
              <a:cxnSpLocks/>
              <a:endCxn id="104" idx="5"/>
            </p:cNvCxnSpPr>
            <p:nvPr/>
          </p:nvCxnSpPr>
          <p:spPr>
            <a:xfrm flipH="1" flipV="1">
              <a:off x="1260659" y="3741206"/>
              <a:ext cx="1845691" cy="1929180"/>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104" name="Oval 103">
              <a:extLst>
                <a:ext uri="{FF2B5EF4-FFF2-40B4-BE49-F238E27FC236}">
                  <a16:creationId xmlns:a16="http://schemas.microsoft.com/office/drawing/2014/main" id="{4693E0E9-D1ED-40BF-9090-27875D5F8993}"/>
                </a:ext>
              </a:extLst>
            </p:cNvPr>
            <p:cNvSpPr/>
            <p:nvPr/>
          </p:nvSpPr>
          <p:spPr>
            <a:xfrm>
              <a:off x="1106856" y="3587403"/>
              <a:ext cx="180191" cy="180191"/>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grpSp>
          <p:nvGrpSpPr>
            <p:cNvPr id="111" name="Group 110">
              <a:extLst>
                <a:ext uri="{FF2B5EF4-FFF2-40B4-BE49-F238E27FC236}">
                  <a16:creationId xmlns:a16="http://schemas.microsoft.com/office/drawing/2014/main" id="{0BD73105-8DAE-42BE-974B-F913F2FF546A}"/>
                </a:ext>
              </a:extLst>
            </p:cNvPr>
            <p:cNvGrpSpPr/>
            <p:nvPr/>
          </p:nvGrpSpPr>
          <p:grpSpPr>
            <a:xfrm>
              <a:off x="1722513" y="4220354"/>
              <a:ext cx="1017340" cy="1031408"/>
              <a:chOff x="4420947" y="3863156"/>
              <a:chExt cx="1017340" cy="1031408"/>
            </a:xfrm>
          </p:grpSpPr>
          <p:sp>
            <p:nvSpPr>
              <p:cNvPr id="112" name="Oval 111">
                <a:extLst>
                  <a:ext uri="{FF2B5EF4-FFF2-40B4-BE49-F238E27FC236}">
                    <a16:creationId xmlns:a16="http://schemas.microsoft.com/office/drawing/2014/main" id="{DF826B90-FF65-4577-B384-80FADB827FC9}"/>
                  </a:ext>
                </a:extLst>
              </p:cNvPr>
              <p:cNvSpPr/>
              <p:nvPr/>
            </p:nvSpPr>
            <p:spPr>
              <a:xfrm>
                <a:off x="4420947" y="3863156"/>
                <a:ext cx="1017340" cy="1031408"/>
              </a:xfrm>
              <a:prstGeom prst="ellipse">
                <a:avLst/>
              </a:prstGeom>
              <a:solidFill>
                <a:schemeClr val="accent5">
                  <a:lumMod val="20000"/>
                  <a:lumOff val="80000"/>
                  <a:alpha val="6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4" name="Oval 113">
                <a:extLst>
                  <a:ext uri="{FF2B5EF4-FFF2-40B4-BE49-F238E27FC236}">
                    <a16:creationId xmlns:a16="http://schemas.microsoft.com/office/drawing/2014/main" id="{D8198A37-F249-49BF-A17D-AA3A2F61AEDB}"/>
                  </a:ext>
                </a:extLst>
              </p:cNvPr>
              <p:cNvSpPr/>
              <p:nvPr/>
            </p:nvSpPr>
            <p:spPr>
              <a:xfrm>
                <a:off x="4429529" y="4214530"/>
                <a:ext cx="1008758" cy="374212"/>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115" name="Oval 114">
                <a:extLst>
                  <a:ext uri="{FF2B5EF4-FFF2-40B4-BE49-F238E27FC236}">
                    <a16:creationId xmlns:a16="http://schemas.microsoft.com/office/drawing/2014/main" id="{98D830BE-940D-41D7-AFD3-FD0DE6FF8FB2}"/>
                  </a:ext>
                </a:extLst>
              </p:cNvPr>
              <p:cNvSpPr/>
              <p:nvPr/>
            </p:nvSpPr>
            <p:spPr>
              <a:xfrm>
                <a:off x="4844884" y="4305767"/>
                <a:ext cx="162030" cy="164271"/>
              </a:xfrm>
              <a:prstGeom prst="ellipse">
                <a:avLst/>
              </a:prstGeom>
              <a:solidFill>
                <a:schemeClr val="accent5"/>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grpSp>
      <p:grpSp>
        <p:nvGrpSpPr>
          <p:cNvPr id="116" name="Group 115">
            <a:extLst>
              <a:ext uri="{FF2B5EF4-FFF2-40B4-BE49-F238E27FC236}">
                <a16:creationId xmlns:a16="http://schemas.microsoft.com/office/drawing/2014/main" id="{3083DFE8-7E97-4B85-8276-DE029FB49BF6}"/>
              </a:ext>
            </a:extLst>
          </p:cNvPr>
          <p:cNvGrpSpPr/>
          <p:nvPr/>
        </p:nvGrpSpPr>
        <p:grpSpPr>
          <a:xfrm>
            <a:off x="5232480" y="3125407"/>
            <a:ext cx="493821" cy="484374"/>
            <a:chOff x="7963484" y="2994011"/>
            <a:chExt cx="1060929" cy="1040633"/>
          </a:xfrm>
        </p:grpSpPr>
        <p:sp>
          <p:nvSpPr>
            <p:cNvPr id="117" name="Freeform: Shape 116">
              <a:extLst>
                <a:ext uri="{FF2B5EF4-FFF2-40B4-BE49-F238E27FC236}">
                  <a16:creationId xmlns:a16="http://schemas.microsoft.com/office/drawing/2014/main" id="{F45B2FA4-C0DC-42C7-B1D4-7E17624C70FE}"/>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18" name="Freeform: Shape 117">
              <a:extLst>
                <a:ext uri="{FF2B5EF4-FFF2-40B4-BE49-F238E27FC236}">
                  <a16:creationId xmlns:a16="http://schemas.microsoft.com/office/drawing/2014/main" id="{5D62E231-0F25-466D-9BF3-B91D8D0B6A22}"/>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19" name="Freeform: Shape 118">
              <a:extLst>
                <a:ext uri="{FF2B5EF4-FFF2-40B4-BE49-F238E27FC236}">
                  <a16:creationId xmlns:a16="http://schemas.microsoft.com/office/drawing/2014/main" id="{D0D9BEE4-3E49-42EB-9A0F-45A48289AF48}"/>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20" name="Freeform: Shape 119">
              <a:extLst>
                <a:ext uri="{FF2B5EF4-FFF2-40B4-BE49-F238E27FC236}">
                  <a16:creationId xmlns:a16="http://schemas.microsoft.com/office/drawing/2014/main" id="{A6D7B5E7-9B49-45A7-ADA5-D3F9C08ED89C}"/>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21" name="Freeform: Shape 120">
              <a:extLst>
                <a:ext uri="{FF2B5EF4-FFF2-40B4-BE49-F238E27FC236}">
                  <a16:creationId xmlns:a16="http://schemas.microsoft.com/office/drawing/2014/main" id="{DBC1AD76-DF7C-4AEA-821F-496F892AC64F}"/>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23" name="Freeform: Shape 122">
              <a:extLst>
                <a:ext uri="{FF2B5EF4-FFF2-40B4-BE49-F238E27FC236}">
                  <a16:creationId xmlns:a16="http://schemas.microsoft.com/office/drawing/2014/main" id="{DA37D420-0956-4776-8893-F867D74F6834}"/>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24" name="Freeform: Shape 123">
              <a:extLst>
                <a:ext uri="{FF2B5EF4-FFF2-40B4-BE49-F238E27FC236}">
                  <a16:creationId xmlns:a16="http://schemas.microsoft.com/office/drawing/2014/main" id="{90C04E72-DE66-43CE-A67E-DF4B0A6F503F}"/>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27" name="Freeform: Shape 126">
              <a:extLst>
                <a:ext uri="{FF2B5EF4-FFF2-40B4-BE49-F238E27FC236}">
                  <a16:creationId xmlns:a16="http://schemas.microsoft.com/office/drawing/2014/main" id="{736EC93B-23A2-4E4D-8391-276B0907178E}"/>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30" name="Freeform: Shape 129">
              <a:extLst>
                <a:ext uri="{FF2B5EF4-FFF2-40B4-BE49-F238E27FC236}">
                  <a16:creationId xmlns:a16="http://schemas.microsoft.com/office/drawing/2014/main" id="{37EB8796-0A7B-4EFC-9914-4ABFE9524858}"/>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31" name="Freeform: Shape 130">
              <a:extLst>
                <a:ext uri="{FF2B5EF4-FFF2-40B4-BE49-F238E27FC236}">
                  <a16:creationId xmlns:a16="http://schemas.microsoft.com/office/drawing/2014/main" id="{1A987CC1-0D47-498D-A2BE-9FB50F2E95D2}"/>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34" name="Freeform: Shape 133">
              <a:extLst>
                <a:ext uri="{FF2B5EF4-FFF2-40B4-BE49-F238E27FC236}">
                  <a16:creationId xmlns:a16="http://schemas.microsoft.com/office/drawing/2014/main" id="{9867DD1A-828E-4D91-8817-5A86186D6418}"/>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136" name="Freeform: Shape 135">
              <a:extLst>
                <a:ext uri="{FF2B5EF4-FFF2-40B4-BE49-F238E27FC236}">
                  <a16:creationId xmlns:a16="http://schemas.microsoft.com/office/drawing/2014/main" id="{B05D869C-D2E7-42F3-82E2-F118CA4C38C9}"/>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137" name="Freeform: Shape 136">
              <a:extLst>
                <a:ext uri="{FF2B5EF4-FFF2-40B4-BE49-F238E27FC236}">
                  <a16:creationId xmlns:a16="http://schemas.microsoft.com/office/drawing/2014/main" id="{7DF31D63-22F7-482A-A12A-CF5D5518C9A4}"/>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139" name="Freeform: Shape 138">
              <a:extLst>
                <a:ext uri="{FF2B5EF4-FFF2-40B4-BE49-F238E27FC236}">
                  <a16:creationId xmlns:a16="http://schemas.microsoft.com/office/drawing/2014/main" id="{508EEF47-7A26-44B0-A55D-D65C856E2932}"/>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144" name="Freeform: Shape 143">
              <a:extLst>
                <a:ext uri="{FF2B5EF4-FFF2-40B4-BE49-F238E27FC236}">
                  <a16:creationId xmlns:a16="http://schemas.microsoft.com/office/drawing/2014/main" id="{B67ACCE7-ED63-4C44-A35C-805E1783EBAC}"/>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145" name="Freeform: Shape 144">
              <a:extLst>
                <a:ext uri="{FF2B5EF4-FFF2-40B4-BE49-F238E27FC236}">
                  <a16:creationId xmlns:a16="http://schemas.microsoft.com/office/drawing/2014/main" id="{12E9DC86-D682-4036-935B-A6E3619FF7BB}"/>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146" name="Freeform: Shape 145">
              <a:extLst>
                <a:ext uri="{FF2B5EF4-FFF2-40B4-BE49-F238E27FC236}">
                  <a16:creationId xmlns:a16="http://schemas.microsoft.com/office/drawing/2014/main" id="{91D33266-9E8C-4578-A13E-39B745D76486}"/>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cxnSp>
        <p:nvCxnSpPr>
          <p:cNvPr id="147" name="Straight Arrow Connector 146">
            <a:extLst>
              <a:ext uri="{FF2B5EF4-FFF2-40B4-BE49-F238E27FC236}">
                <a16:creationId xmlns:a16="http://schemas.microsoft.com/office/drawing/2014/main" id="{04EFFE54-B904-4B79-81AF-22D66B3B841B}"/>
              </a:ext>
            </a:extLst>
          </p:cNvPr>
          <p:cNvCxnSpPr>
            <a:cxnSpLocks/>
          </p:cNvCxnSpPr>
          <p:nvPr/>
        </p:nvCxnSpPr>
        <p:spPr>
          <a:xfrm>
            <a:off x="3868316" y="2614794"/>
            <a:ext cx="1796018" cy="30113"/>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48" name="Oval 147">
            <a:extLst>
              <a:ext uri="{FF2B5EF4-FFF2-40B4-BE49-F238E27FC236}">
                <a16:creationId xmlns:a16="http://schemas.microsoft.com/office/drawing/2014/main" id="{4FDA34C8-E66D-4EB0-8846-90704DEFE5A4}"/>
              </a:ext>
            </a:extLst>
          </p:cNvPr>
          <p:cNvSpPr/>
          <p:nvPr/>
        </p:nvSpPr>
        <p:spPr>
          <a:xfrm>
            <a:off x="4910875" y="2340157"/>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149" name="Straight Arrow Connector 148">
            <a:extLst>
              <a:ext uri="{FF2B5EF4-FFF2-40B4-BE49-F238E27FC236}">
                <a16:creationId xmlns:a16="http://schemas.microsoft.com/office/drawing/2014/main" id="{097619B2-C8B6-42F7-ADBE-D79BF2640FA3}"/>
              </a:ext>
            </a:extLst>
          </p:cNvPr>
          <p:cNvCxnSpPr>
            <a:cxnSpLocks/>
            <a:stCxn id="139" idx="0"/>
            <a:endCxn id="148" idx="5"/>
          </p:cNvCxnSpPr>
          <p:nvPr/>
        </p:nvCxnSpPr>
        <p:spPr>
          <a:xfrm flipH="1" flipV="1">
            <a:off x="5026227" y="2455509"/>
            <a:ext cx="314543" cy="815282"/>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96" name="Oval 195">
            <a:extLst>
              <a:ext uri="{FF2B5EF4-FFF2-40B4-BE49-F238E27FC236}">
                <a16:creationId xmlns:a16="http://schemas.microsoft.com/office/drawing/2014/main" id="{D34F3911-BFFC-45EC-B964-AE70FA111F56}"/>
              </a:ext>
            </a:extLst>
          </p:cNvPr>
          <p:cNvSpPr/>
          <p:nvPr/>
        </p:nvSpPr>
        <p:spPr>
          <a:xfrm>
            <a:off x="7683199" y="230399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197" name="Oval 196">
            <a:extLst>
              <a:ext uri="{FF2B5EF4-FFF2-40B4-BE49-F238E27FC236}">
                <a16:creationId xmlns:a16="http://schemas.microsoft.com/office/drawing/2014/main" id="{A102BC46-2C97-473E-83F5-8F45E4A2E5BB}"/>
              </a:ext>
            </a:extLst>
          </p:cNvPr>
          <p:cNvSpPr/>
          <p:nvPr/>
        </p:nvSpPr>
        <p:spPr>
          <a:xfrm>
            <a:off x="7683199" y="2664661"/>
            <a:ext cx="121523" cy="123203"/>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cxnSp>
        <p:nvCxnSpPr>
          <p:cNvPr id="36" name="Straight Connector 35">
            <a:extLst>
              <a:ext uri="{FF2B5EF4-FFF2-40B4-BE49-F238E27FC236}">
                <a16:creationId xmlns:a16="http://schemas.microsoft.com/office/drawing/2014/main" id="{2A64D40B-A274-4431-9382-9BF0CB0C495F}"/>
              </a:ext>
            </a:extLst>
          </p:cNvPr>
          <p:cNvCxnSpPr>
            <a:cxnSpLocks/>
            <a:stCxn id="197" idx="0"/>
            <a:endCxn id="196" idx="4"/>
          </p:cNvCxnSpPr>
          <p:nvPr/>
        </p:nvCxnSpPr>
        <p:spPr>
          <a:xfrm flipV="1">
            <a:off x="7743960" y="2439136"/>
            <a:ext cx="6811" cy="225524"/>
          </a:xfrm>
          <a:prstGeom prst="line">
            <a:avLst/>
          </a:prstGeom>
          <a:ln w="381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122" name="Oval 121">
            <a:extLst>
              <a:ext uri="{FF2B5EF4-FFF2-40B4-BE49-F238E27FC236}">
                <a16:creationId xmlns:a16="http://schemas.microsoft.com/office/drawing/2014/main" id="{17DA8C3A-2BCF-4037-87EF-934CDBDC2992}"/>
              </a:ext>
            </a:extLst>
          </p:cNvPr>
          <p:cNvSpPr/>
          <p:nvPr/>
        </p:nvSpPr>
        <p:spPr>
          <a:xfrm rot="19052430">
            <a:off x="4026928" y="3443076"/>
            <a:ext cx="756569" cy="280659"/>
          </a:xfrm>
          <a:prstGeom prst="ellipse">
            <a:avLst/>
          </a:prstGeom>
          <a:solidFill>
            <a:schemeClr val="accent5">
              <a:lumMod val="20000"/>
              <a:lumOff val="80000"/>
              <a:alpha val="6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128" name="Oval 127">
            <a:extLst>
              <a:ext uri="{FF2B5EF4-FFF2-40B4-BE49-F238E27FC236}">
                <a16:creationId xmlns:a16="http://schemas.microsoft.com/office/drawing/2014/main" id="{0D5C07DC-ADFD-4806-91D4-B7B747B75DD4}"/>
              </a:ext>
            </a:extLst>
          </p:cNvPr>
          <p:cNvSpPr/>
          <p:nvPr/>
        </p:nvSpPr>
        <p:spPr>
          <a:xfrm rot="19052430">
            <a:off x="4338445" y="3511504"/>
            <a:ext cx="121523" cy="123203"/>
          </a:xfrm>
          <a:prstGeom prst="ellipse">
            <a:avLst/>
          </a:prstGeom>
          <a:solidFill>
            <a:schemeClr val="accent5"/>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9" name="Oval 128">
            <a:extLst>
              <a:ext uri="{FF2B5EF4-FFF2-40B4-BE49-F238E27FC236}">
                <a16:creationId xmlns:a16="http://schemas.microsoft.com/office/drawing/2014/main" id="{47620943-6747-4EC8-B6E7-8F4A633B8D99}"/>
              </a:ext>
            </a:extLst>
          </p:cNvPr>
          <p:cNvSpPr/>
          <p:nvPr/>
        </p:nvSpPr>
        <p:spPr>
          <a:xfrm>
            <a:off x="4489146" y="3364436"/>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grpSp>
        <p:nvGrpSpPr>
          <p:cNvPr id="42" name="Group 41">
            <a:extLst>
              <a:ext uri="{FF2B5EF4-FFF2-40B4-BE49-F238E27FC236}">
                <a16:creationId xmlns:a16="http://schemas.microsoft.com/office/drawing/2014/main" id="{3E8DB734-EACF-4584-B6F7-F174C789BA95}"/>
              </a:ext>
            </a:extLst>
          </p:cNvPr>
          <p:cNvGrpSpPr/>
          <p:nvPr/>
        </p:nvGrpSpPr>
        <p:grpSpPr>
          <a:xfrm>
            <a:off x="1740704" y="3265569"/>
            <a:ext cx="867077" cy="135143"/>
            <a:chOff x="2320938" y="4354091"/>
            <a:chExt cx="1156103" cy="180191"/>
          </a:xfrm>
        </p:grpSpPr>
        <p:cxnSp>
          <p:nvCxnSpPr>
            <p:cNvPr id="132" name="Straight Arrow Connector 131">
              <a:extLst>
                <a:ext uri="{FF2B5EF4-FFF2-40B4-BE49-F238E27FC236}">
                  <a16:creationId xmlns:a16="http://schemas.microsoft.com/office/drawing/2014/main" id="{3B0E8105-1908-41F5-B412-B7B05346159D}"/>
                </a:ext>
              </a:extLst>
            </p:cNvPr>
            <p:cNvCxnSpPr>
              <a:cxnSpLocks/>
              <a:stCxn id="133" idx="6"/>
              <a:endCxn id="8" idx="2"/>
            </p:cNvCxnSpPr>
            <p:nvPr/>
          </p:nvCxnSpPr>
          <p:spPr>
            <a:xfrm flipV="1">
              <a:off x="2501129" y="4393652"/>
              <a:ext cx="975912" cy="50535"/>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133" name="Oval 132">
              <a:extLst>
                <a:ext uri="{FF2B5EF4-FFF2-40B4-BE49-F238E27FC236}">
                  <a16:creationId xmlns:a16="http://schemas.microsoft.com/office/drawing/2014/main" id="{4CD8C900-6547-42C7-BD8A-5F0D05252FF4}"/>
                </a:ext>
              </a:extLst>
            </p:cNvPr>
            <p:cNvSpPr/>
            <p:nvPr/>
          </p:nvSpPr>
          <p:spPr>
            <a:xfrm>
              <a:off x="2320938" y="4354091"/>
              <a:ext cx="180191" cy="180191"/>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grpSp>
      <p:cxnSp>
        <p:nvCxnSpPr>
          <p:cNvPr id="135" name="Straight Arrow Connector 134">
            <a:extLst>
              <a:ext uri="{FF2B5EF4-FFF2-40B4-BE49-F238E27FC236}">
                <a16:creationId xmlns:a16="http://schemas.microsoft.com/office/drawing/2014/main" id="{AF22D4FC-6976-444E-BD0E-3347517439AA}"/>
              </a:ext>
            </a:extLst>
          </p:cNvPr>
          <p:cNvCxnSpPr>
            <a:cxnSpLocks/>
            <a:stCxn id="129" idx="6"/>
          </p:cNvCxnSpPr>
          <p:nvPr/>
        </p:nvCxnSpPr>
        <p:spPr>
          <a:xfrm flipV="1">
            <a:off x="4624289" y="3278987"/>
            <a:ext cx="699861" cy="153021"/>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cxnSp>
        <p:nvCxnSpPr>
          <p:cNvPr id="105" name="Straight Arrow Connector 104">
            <a:extLst>
              <a:ext uri="{FF2B5EF4-FFF2-40B4-BE49-F238E27FC236}">
                <a16:creationId xmlns:a16="http://schemas.microsoft.com/office/drawing/2014/main" id="{BF0D0464-8882-4BAF-A1F1-2CA90E5DFACE}"/>
              </a:ext>
            </a:extLst>
          </p:cNvPr>
          <p:cNvCxnSpPr>
            <a:cxnSpLocks/>
            <a:endCxn id="106" idx="5"/>
          </p:cNvCxnSpPr>
          <p:nvPr/>
        </p:nvCxnSpPr>
        <p:spPr>
          <a:xfrm flipH="1" flipV="1">
            <a:off x="3672099" y="2816281"/>
            <a:ext cx="1384268" cy="1446885"/>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106" name="Oval 105">
            <a:extLst>
              <a:ext uri="{FF2B5EF4-FFF2-40B4-BE49-F238E27FC236}">
                <a16:creationId xmlns:a16="http://schemas.microsoft.com/office/drawing/2014/main" id="{5CAC18C1-D3FA-427A-8F2E-DF228829C977}"/>
              </a:ext>
            </a:extLst>
          </p:cNvPr>
          <p:cNvSpPr/>
          <p:nvPr/>
        </p:nvSpPr>
        <p:spPr>
          <a:xfrm>
            <a:off x="3556747" y="2700929"/>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140" name="Straight Arrow Connector 139">
            <a:extLst>
              <a:ext uri="{FF2B5EF4-FFF2-40B4-BE49-F238E27FC236}">
                <a16:creationId xmlns:a16="http://schemas.microsoft.com/office/drawing/2014/main" id="{A0759D51-2ACC-4886-A655-DF812121555A}"/>
              </a:ext>
            </a:extLst>
          </p:cNvPr>
          <p:cNvCxnSpPr>
            <a:cxnSpLocks/>
            <a:endCxn id="141" idx="5"/>
          </p:cNvCxnSpPr>
          <p:nvPr/>
        </p:nvCxnSpPr>
        <p:spPr>
          <a:xfrm flipH="1" flipV="1">
            <a:off x="6479242" y="2881685"/>
            <a:ext cx="1384268" cy="1446885"/>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141" name="Oval 140">
            <a:extLst>
              <a:ext uri="{FF2B5EF4-FFF2-40B4-BE49-F238E27FC236}">
                <a16:creationId xmlns:a16="http://schemas.microsoft.com/office/drawing/2014/main" id="{1E828152-EE58-48EE-8357-104F9E78165E}"/>
              </a:ext>
            </a:extLst>
          </p:cNvPr>
          <p:cNvSpPr/>
          <p:nvPr/>
        </p:nvSpPr>
        <p:spPr>
          <a:xfrm>
            <a:off x="6363889" y="2766334"/>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142" name="Straight Arrow Connector 141">
            <a:extLst>
              <a:ext uri="{FF2B5EF4-FFF2-40B4-BE49-F238E27FC236}">
                <a16:creationId xmlns:a16="http://schemas.microsoft.com/office/drawing/2014/main" id="{5927825A-48C3-43F7-97FB-4D6910682FCB}"/>
              </a:ext>
            </a:extLst>
          </p:cNvPr>
          <p:cNvCxnSpPr>
            <a:cxnSpLocks/>
            <a:endCxn id="185" idx="0"/>
          </p:cNvCxnSpPr>
          <p:nvPr/>
        </p:nvCxnSpPr>
        <p:spPr>
          <a:xfrm flipV="1">
            <a:off x="6569474" y="3349103"/>
            <a:ext cx="1558553" cy="296433"/>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143" name="Oval 142">
            <a:extLst>
              <a:ext uri="{FF2B5EF4-FFF2-40B4-BE49-F238E27FC236}">
                <a16:creationId xmlns:a16="http://schemas.microsoft.com/office/drawing/2014/main" id="{98218ECC-4E9A-498D-804E-F20979C22B43}"/>
              </a:ext>
            </a:extLst>
          </p:cNvPr>
          <p:cNvSpPr/>
          <p:nvPr/>
        </p:nvSpPr>
        <p:spPr>
          <a:xfrm rot="19052430">
            <a:off x="7283257" y="3759915"/>
            <a:ext cx="121523" cy="123203"/>
          </a:xfrm>
          <a:prstGeom prst="ellipse">
            <a:avLst/>
          </a:prstGeom>
          <a:solidFill>
            <a:schemeClr val="accent5"/>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50" name="Oval 149">
            <a:extLst>
              <a:ext uri="{FF2B5EF4-FFF2-40B4-BE49-F238E27FC236}">
                <a16:creationId xmlns:a16="http://schemas.microsoft.com/office/drawing/2014/main" id="{45CE4BFE-3D88-48E7-9E53-1A71E9DE0720}"/>
              </a:ext>
            </a:extLst>
          </p:cNvPr>
          <p:cNvSpPr/>
          <p:nvPr/>
        </p:nvSpPr>
        <p:spPr>
          <a:xfrm>
            <a:off x="7310571" y="3404148"/>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151" name="Straight Connector 150">
            <a:extLst>
              <a:ext uri="{FF2B5EF4-FFF2-40B4-BE49-F238E27FC236}">
                <a16:creationId xmlns:a16="http://schemas.microsoft.com/office/drawing/2014/main" id="{5CC7E485-DDEB-4A4C-9890-C1A8360F107F}"/>
              </a:ext>
            </a:extLst>
          </p:cNvPr>
          <p:cNvCxnSpPr>
            <a:cxnSpLocks/>
            <a:stCxn id="143" idx="7"/>
            <a:endCxn id="150" idx="4"/>
          </p:cNvCxnSpPr>
          <p:nvPr/>
        </p:nvCxnSpPr>
        <p:spPr>
          <a:xfrm flipV="1">
            <a:off x="7346311" y="3539291"/>
            <a:ext cx="31832" cy="221086"/>
          </a:xfrm>
          <a:prstGeom prst="line">
            <a:avLst/>
          </a:prstGeom>
          <a:ln w="381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2678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6E6DEA34-B8E8-4D90-AE18-2D27A3C8A973}"/>
              </a:ext>
            </a:extLst>
          </p:cNvPr>
          <p:cNvSpPr/>
          <p:nvPr/>
        </p:nvSpPr>
        <p:spPr>
          <a:xfrm rot="16184097">
            <a:off x="7093225" y="1739276"/>
            <a:ext cx="800006" cy="1913048"/>
          </a:xfrm>
          <a:prstGeom prst="rect">
            <a:avLst/>
          </a:prstGeom>
          <a:solidFill>
            <a:srgbClr val="D2EA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5" name="Rectangle 194">
            <a:extLst>
              <a:ext uri="{FF2B5EF4-FFF2-40B4-BE49-F238E27FC236}">
                <a16:creationId xmlns:a16="http://schemas.microsoft.com/office/drawing/2014/main" id="{061CA57B-C368-46E0-BB2F-0D8E1EEE2A27}"/>
              </a:ext>
            </a:extLst>
          </p:cNvPr>
          <p:cNvSpPr/>
          <p:nvPr/>
        </p:nvSpPr>
        <p:spPr>
          <a:xfrm rot="9538313">
            <a:off x="7461433" y="2005461"/>
            <a:ext cx="800006" cy="1404009"/>
          </a:xfrm>
          <a:prstGeom prst="rect">
            <a:avLst/>
          </a:prstGeom>
          <a:solidFill>
            <a:srgbClr val="D2EA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38" name="Rectangle 137">
            <a:extLst>
              <a:ext uri="{FF2B5EF4-FFF2-40B4-BE49-F238E27FC236}">
                <a16:creationId xmlns:a16="http://schemas.microsoft.com/office/drawing/2014/main" id="{F184D383-49F4-4EEF-A46D-A87C3653FA26}"/>
              </a:ext>
            </a:extLst>
          </p:cNvPr>
          <p:cNvSpPr/>
          <p:nvPr/>
        </p:nvSpPr>
        <p:spPr>
          <a:xfrm rot="16184097">
            <a:off x="4301728" y="1685980"/>
            <a:ext cx="800006" cy="1913048"/>
          </a:xfrm>
          <a:prstGeom prst="rect">
            <a:avLst/>
          </a:prstGeom>
          <a:solidFill>
            <a:srgbClr val="D2EA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cxnSp>
        <p:nvCxnSpPr>
          <p:cNvPr id="147" name="Straight Arrow Connector 146">
            <a:extLst>
              <a:ext uri="{FF2B5EF4-FFF2-40B4-BE49-F238E27FC236}">
                <a16:creationId xmlns:a16="http://schemas.microsoft.com/office/drawing/2014/main" id="{04EFFE54-B904-4B79-81AF-22D66B3B841B}"/>
              </a:ext>
            </a:extLst>
          </p:cNvPr>
          <p:cNvCxnSpPr>
            <a:cxnSpLocks/>
          </p:cNvCxnSpPr>
          <p:nvPr/>
        </p:nvCxnSpPr>
        <p:spPr>
          <a:xfrm>
            <a:off x="3868316" y="2614794"/>
            <a:ext cx="1796018" cy="30113"/>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nvGrpSpPr>
          <p:cNvPr id="207" name="Group 206">
            <a:extLst>
              <a:ext uri="{FF2B5EF4-FFF2-40B4-BE49-F238E27FC236}">
                <a16:creationId xmlns:a16="http://schemas.microsoft.com/office/drawing/2014/main" id="{6F334B7B-98C1-41E9-B880-A4285BD469F8}"/>
              </a:ext>
            </a:extLst>
          </p:cNvPr>
          <p:cNvGrpSpPr/>
          <p:nvPr/>
        </p:nvGrpSpPr>
        <p:grpSpPr>
          <a:xfrm>
            <a:off x="4406075" y="2258494"/>
            <a:ext cx="763005" cy="773556"/>
            <a:chOff x="4420947" y="3863156"/>
            <a:chExt cx="1017340" cy="1031408"/>
          </a:xfrm>
        </p:grpSpPr>
        <p:sp>
          <p:nvSpPr>
            <p:cNvPr id="208" name="Oval 207">
              <a:extLst>
                <a:ext uri="{FF2B5EF4-FFF2-40B4-BE49-F238E27FC236}">
                  <a16:creationId xmlns:a16="http://schemas.microsoft.com/office/drawing/2014/main" id="{E7098937-DF06-467A-9CB5-DE1826A51080}"/>
                </a:ext>
              </a:extLst>
            </p:cNvPr>
            <p:cNvSpPr/>
            <p:nvPr/>
          </p:nvSpPr>
          <p:spPr>
            <a:xfrm>
              <a:off x="4420947" y="3863156"/>
              <a:ext cx="1017340" cy="1031408"/>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09" name="Oval 208">
              <a:extLst>
                <a:ext uri="{FF2B5EF4-FFF2-40B4-BE49-F238E27FC236}">
                  <a16:creationId xmlns:a16="http://schemas.microsoft.com/office/drawing/2014/main" id="{202491CB-607D-4694-97A9-72C051854715}"/>
                </a:ext>
              </a:extLst>
            </p:cNvPr>
            <p:cNvSpPr/>
            <p:nvPr/>
          </p:nvSpPr>
          <p:spPr>
            <a:xfrm>
              <a:off x="4429529" y="4214530"/>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10" name="Oval 209">
              <a:extLst>
                <a:ext uri="{FF2B5EF4-FFF2-40B4-BE49-F238E27FC236}">
                  <a16:creationId xmlns:a16="http://schemas.microsoft.com/office/drawing/2014/main" id="{8361A42C-EBE5-47A6-93FF-2C35E3BEC50C}"/>
                </a:ext>
              </a:extLst>
            </p:cNvPr>
            <p:cNvSpPr/>
            <p:nvPr/>
          </p:nvSpPr>
          <p:spPr>
            <a:xfrm>
              <a:off x="4844884" y="4305767"/>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grpSp>
        <p:nvGrpSpPr>
          <p:cNvPr id="3" name="Group 2">
            <a:extLst>
              <a:ext uri="{FF2B5EF4-FFF2-40B4-BE49-F238E27FC236}">
                <a16:creationId xmlns:a16="http://schemas.microsoft.com/office/drawing/2014/main" id="{08944B70-FD96-43A7-940E-C5555A51BCC1}"/>
              </a:ext>
            </a:extLst>
          </p:cNvPr>
          <p:cNvGrpSpPr/>
          <p:nvPr/>
        </p:nvGrpSpPr>
        <p:grpSpPr>
          <a:xfrm>
            <a:off x="6470351" y="3217347"/>
            <a:ext cx="1655669" cy="773556"/>
            <a:chOff x="8627134" y="4289796"/>
            <a:chExt cx="2207559" cy="1031408"/>
          </a:xfrm>
        </p:grpSpPr>
        <p:grpSp>
          <p:nvGrpSpPr>
            <p:cNvPr id="200" name="Group 199">
              <a:extLst>
                <a:ext uri="{FF2B5EF4-FFF2-40B4-BE49-F238E27FC236}">
                  <a16:creationId xmlns:a16="http://schemas.microsoft.com/office/drawing/2014/main" id="{76AE6158-3AFB-493C-8685-AFB23DDF10D3}"/>
                </a:ext>
              </a:extLst>
            </p:cNvPr>
            <p:cNvGrpSpPr/>
            <p:nvPr/>
          </p:nvGrpSpPr>
          <p:grpSpPr>
            <a:xfrm>
              <a:off x="9080165" y="4289796"/>
              <a:ext cx="1017340" cy="1031408"/>
              <a:chOff x="4420947" y="3863156"/>
              <a:chExt cx="1017340" cy="1031408"/>
            </a:xfrm>
          </p:grpSpPr>
          <p:sp>
            <p:nvSpPr>
              <p:cNvPr id="201" name="Oval 200">
                <a:extLst>
                  <a:ext uri="{FF2B5EF4-FFF2-40B4-BE49-F238E27FC236}">
                    <a16:creationId xmlns:a16="http://schemas.microsoft.com/office/drawing/2014/main" id="{46AD4509-3B39-436D-ABFF-A71AC4BC267B}"/>
                  </a:ext>
                </a:extLst>
              </p:cNvPr>
              <p:cNvSpPr/>
              <p:nvPr/>
            </p:nvSpPr>
            <p:spPr>
              <a:xfrm>
                <a:off x="4420947" y="3863156"/>
                <a:ext cx="1017340" cy="1031408"/>
              </a:xfrm>
              <a:prstGeom prst="ellipse">
                <a:avLst/>
              </a:prstGeom>
              <a:solidFill>
                <a:schemeClr val="accent5">
                  <a:lumMod val="20000"/>
                  <a:lumOff val="80000"/>
                  <a:alpha val="6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02" name="Oval 201">
                <a:extLst>
                  <a:ext uri="{FF2B5EF4-FFF2-40B4-BE49-F238E27FC236}">
                    <a16:creationId xmlns:a16="http://schemas.microsoft.com/office/drawing/2014/main" id="{35BB2105-DF4B-4355-AE2F-8FDAF4345486}"/>
                  </a:ext>
                </a:extLst>
              </p:cNvPr>
              <p:cNvSpPr/>
              <p:nvPr/>
            </p:nvSpPr>
            <p:spPr>
              <a:xfrm>
                <a:off x="4429529" y="4214530"/>
                <a:ext cx="1008758" cy="374212"/>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203" name="Oval 202">
                <a:extLst>
                  <a:ext uri="{FF2B5EF4-FFF2-40B4-BE49-F238E27FC236}">
                    <a16:creationId xmlns:a16="http://schemas.microsoft.com/office/drawing/2014/main" id="{7CD484EC-159B-413F-B8CC-C76C0F74BE39}"/>
                  </a:ext>
                </a:extLst>
              </p:cNvPr>
              <p:cNvSpPr/>
              <p:nvPr/>
            </p:nvSpPr>
            <p:spPr>
              <a:xfrm>
                <a:off x="4844884" y="4305767"/>
                <a:ext cx="162030" cy="164271"/>
              </a:xfrm>
              <a:prstGeom prst="ellipse">
                <a:avLst/>
              </a:prstGeom>
              <a:solidFill>
                <a:schemeClr val="accent5"/>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grpSp>
          <p:nvGrpSpPr>
            <p:cNvPr id="204" name="Group 203">
              <a:extLst>
                <a:ext uri="{FF2B5EF4-FFF2-40B4-BE49-F238E27FC236}">
                  <a16:creationId xmlns:a16="http://schemas.microsoft.com/office/drawing/2014/main" id="{9FDC1830-AFE3-4B72-BC3C-02A6F8FC3A15}"/>
                </a:ext>
              </a:extLst>
            </p:cNvPr>
            <p:cNvGrpSpPr/>
            <p:nvPr/>
          </p:nvGrpSpPr>
          <p:grpSpPr>
            <a:xfrm>
              <a:off x="8627134" y="4423533"/>
              <a:ext cx="2207559" cy="180191"/>
              <a:chOff x="1269482" y="4354091"/>
              <a:chExt cx="2207559" cy="180191"/>
            </a:xfrm>
          </p:grpSpPr>
          <p:cxnSp>
            <p:nvCxnSpPr>
              <p:cNvPr id="205" name="Straight Arrow Connector 204">
                <a:extLst>
                  <a:ext uri="{FF2B5EF4-FFF2-40B4-BE49-F238E27FC236}">
                    <a16:creationId xmlns:a16="http://schemas.microsoft.com/office/drawing/2014/main" id="{38980D6F-3F04-4BFA-A9F5-09E327DFB35C}"/>
                  </a:ext>
                </a:extLst>
              </p:cNvPr>
              <p:cNvCxnSpPr>
                <a:cxnSpLocks/>
              </p:cNvCxnSpPr>
              <p:nvPr/>
            </p:nvCxnSpPr>
            <p:spPr>
              <a:xfrm flipV="1">
                <a:off x="1269482" y="4393653"/>
                <a:ext cx="2207559" cy="89377"/>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206" name="Oval 205">
                <a:extLst>
                  <a:ext uri="{FF2B5EF4-FFF2-40B4-BE49-F238E27FC236}">
                    <a16:creationId xmlns:a16="http://schemas.microsoft.com/office/drawing/2014/main" id="{6B2990CA-5F5D-4B68-AE57-D85C4F3D2698}"/>
                  </a:ext>
                </a:extLst>
              </p:cNvPr>
              <p:cNvSpPr/>
              <p:nvPr/>
            </p:nvSpPr>
            <p:spPr>
              <a:xfrm>
                <a:off x="2320938" y="4354091"/>
                <a:ext cx="180191" cy="180191"/>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grpSp>
      </p:grpSp>
      <p:grpSp>
        <p:nvGrpSpPr>
          <p:cNvPr id="154" name="Group 153">
            <a:extLst>
              <a:ext uri="{FF2B5EF4-FFF2-40B4-BE49-F238E27FC236}">
                <a16:creationId xmlns:a16="http://schemas.microsoft.com/office/drawing/2014/main" id="{471C8613-F912-49D8-B6A1-357CB3F574FD}"/>
              </a:ext>
            </a:extLst>
          </p:cNvPr>
          <p:cNvGrpSpPr/>
          <p:nvPr/>
        </p:nvGrpSpPr>
        <p:grpSpPr>
          <a:xfrm>
            <a:off x="8019737" y="3203719"/>
            <a:ext cx="493821" cy="484374"/>
            <a:chOff x="7963484" y="2994011"/>
            <a:chExt cx="1060929" cy="1040633"/>
          </a:xfrm>
        </p:grpSpPr>
        <p:sp>
          <p:nvSpPr>
            <p:cNvPr id="155" name="Freeform: Shape 154">
              <a:extLst>
                <a:ext uri="{FF2B5EF4-FFF2-40B4-BE49-F238E27FC236}">
                  <a16:creationId xmlns:a16="http://schemas.microsoft.com/office/drawing/2014/main" id="{60E235EA-3913-4227-877C-8276ADBE0C7C}"/>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56" name="Freeform: Shape 155">
              <a:extLst>
                <a:ext uri="{FF2B5EF4-FFF2-40B4-BE49-F238E27FC236}">
                  <a16:creationId xmlns:a16="http://schemas.microsoft.com/office/drawing/2014/main" id="{0BC340D5-F77F-41DC-8B07-40C082687820}"/>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57" name="Freeform: Shape 156">
              <a:extLst>
                <a:ext uri="{FF2B5EF4-FFF2-40B4-BE49-F238E27FC236}">
                  <a16:creationId xmlns:a16="http://schemas.microsoft.com/office/drawing/2014/main" id="{523944F1-7B94-4BCA-8C5A-5342888501D1}"/>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58" name="Freeform: Shape 157">
              <a:extLst>
                <a:ext uri="{FF2B5EF4-FFF2-40B4-BE49-F238E27FC236}">
                  <a16:creationId xmlns:a16="http://schemas.microsoft.com/office/drawing/2014/main" id="{4528A5D8-F13B-48FA-8307-2CEDB3ADA4F0}"/>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76" name="Freeform: Shape 175">
              <a:extLst>
                <a:ext uri="{FF2B5EF4-FFF2-40B4-BE49-F238E27FC236}">
                  <a16:creationId xmlns:a16="http://schemas.microsoft.com/office/drawing/2014/main" id="{73F57709-2939-4F85-8A3A-C8830E14A02B}"/>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77" name="Freeform: Shape 176">
              <a:extLst>
                <a:ext uri="{FF2B5EF4-FFF2-40B4-BE49-F238E27FC236}">
                  <a16:creationId xmlns:a16="http://schemas.microsoft.com/office/drawing/2014/main" id="{B36C9B1B-37EE-41E9-B0C9-33DC4A6E6FE4}"/>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78" name="Freeform: Shape 177">
              <a:extLst>
                <a:ext uri="{FF2B5EF4-FFF2-40B4-BE49-F238E27FC236}">
                  <a16:creationId xmlns:a16="http://schemas.microsoft.com/office/drawing/2014/main" id="{3DF32A6B-441F-4779-990D-9AA1668DF319}"/>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79" name="Freeform: Shape 178">
              <a:extLst>
                <a:ext uri="{FF2B5EF4-FFF2-40B4-BE49-F238E27FC236}">
                  <a16:creationId xmlns:a16="http://schemas.microsoft.com/office/drawing/2014/main" id="{7720BA7D-405A-4E68-AD84-20AFADA6BDA8}"/>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80" name="Freeform: Shape 179">
              <a:extLst>
                <a:ext uri="{FF2B5EF4-FFF2-40B4-BE49-F238E27FC236}">
                  <a16:creationId xmlns:a16="http://schemas.microsoft.com/office/drawing/2014/main" id="{34799E88-D374-4663-99DC-492422C2FA8F}"/>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81" name="Freeform: Shape 180">
              <a:extLst>
                <a:ext uri="{FF2B5EF4-FFF2-40B4-BE49-F238E27FC236}">
                  <a16:creationId xmlns:a16="http://schemas.microsoft.com/office/drawing/2014/main" id="{798C8CD8-3083-46F3-975F-593ACC6836EC}"/>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82" name="Freeform: Shape 181">
              <a:extLst>
                <a:ext uri="{FF2B5EF4-FFF2-40B4-BE49-F238E27FC236}">
                  <a16:creationId xmlns:a16="http://schemas.microsoft.com/office/drawing/2014/main" id="{DAD038F6-C3B1-4153-8170-CE0FFC35E1F5}"/>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183" name="Freeform: Shape 182">
              <a:extLst>
                <a:ext uri="{FF2B5EF4-FFF2-40B4-BE49-F238E27FC236}">
                  <a16:creationId xmlns:a16="http://schemas.microsoft.com/office/drawing/2014/main" id="{FE69CEF2-2A90-444A-99D0-B75BCBFC7B24}"/>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184" name="Freeform: Shape 183">
              <a:extLst>
                <a:ext uri="{FF2B5EF4-FFF2-40B4-BE49-F238E27FC236}">
                  <a16:creationId xmlns:a16="http://schemas.microsoft.com/office/drawing/2014/main" id="{56399DAE-58C5-4D44-BEA0-3FCDE526415E}"/>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185" name="Freeform: Shape 184">
              <a:extLst>
                <a:ext uri="{FF2B5EF4-FFF2-40B4-BE49-F238E27FC236}">
                  <a16:creationId xmlns:a16="http://schemas.microsoft.com/office/drawing/2014/main" id="{DBCD0ACA-DE40-4311-8E29-AE04F1B8A511}"/>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186" name="Freeform: Shape 185">
              <a:extLst>
                <a:ext uri="{FF2B5EF4-FFF2-40B4-BE49-F238E27FC236}">
                  <a16:creationId xmlns:a16="http://schemas.microsoft.com/office/drawing/2014/main" id="{107E3875-EC37-492B-9918-DAA9BFD037F4}"/>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187" name="Freeform: Shape 186">
              <a:extLst>
                <a:ext uri="{FF2B5EF4-FFF2-40B4-BE49-F238E27FC236}">
                  <a16:creationId xmlns:a16="http://schemas.microsoft.com/office/drawing/2014/main" id="{75F05ACF-C2CA-41A1-824E-C7B8CAD9DE34}"/>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188" name="Freeform: Shape 187">
              <a:extLst>
                <a:ext uri="{FF2B5EF4-FFF2-40B4-BE49-F238E27FC236}">
                  <a16:creationId xmlns:a16="http://schemas.microsoft.com/office/drawing/2014/main" id="{F72CFB53-60AF-4C17-8478-39EFE9AE0C50}"/>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cxnSp>
        <p:nvCxnSpPr>
          <p:cNvPr id="189" name="Straight Arrow Connector 188">
            <a:extLst>
              <a:ext uri="{FF2B5EF4-FFF2-40B4-BE49-F238E27FC236}">
                <a16:creationId xmlns:a16="http://schemas.microsoft.com/office/drawing/2014/main" id="{82F36560-AD89-4413-9973-D2BD11ED6F10}"/>
              </a:ext>
            </a:extLst>
          </p:cNvPr>
          <p:cNvCxnSpPr>
            <a:cxnSpLocks/>
          </p:cNvCxnSpPr>
          <p:nvPr/>
        </p:nvCxnSpPr>
        <p:spPr>
          <a:xfrm>
            <a:off x="6655573" y="2693106"/>
            <a:ext cx="1796018" cy="30113"/>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nvGrpSpPr>
          <p:cNvPr id="211" name="Group 210">
            <a:extLst>
              <a:ext uri="{FF2B5EF4-FFF2-40B4-BE49-F238E27FC236}">
                <a16:creationId xmlns:a16="http://schemas.microsoft.com/office/drawing/2014/main" id="{D38F15EF-606F-4F20-9A7A-8274A3103DD6}"/>
              </a:ext>
            </a:extLst>
          </p:cNvPr>
          <p:cNvGrpSpPr/>
          <p:nvPr/>
        </p:nvGrpSpPr>
        <p:grpSpPr>
          <a:xfrm>
            <a:off x="7154971" y="2299284"/>
            <a:ext cx="763005" cy="773556"/>
            <a:chOff x="4420947" y="3863156"/>
            <a:chExt cx="1017340" cy="1031408"/>
          </a:xfrm>
        </p:grpSpPr>
        <p:sp>
          <p:nvSpPr>
            <p:cNvPr id="212" name="Oval 211">
              <a:extLst>
                <a:ext uri="{FF2B5EF4-FFF2-40B4-BE49-F238E27FC236}">
                  <a16:creationId xmlns:a16="http://schemas.microsoft.com/office/drawing/2014/main" id="{A1927E45-8510-4CC6-890E-82945A02C9D7}"/>
                </a:ext>
              </a:extLst>
            </p:cNvPr>
            <p:cNvSpPr/>
            <p:nvPr/>
          </p:nvSpPr>
          <p:spPr>
            <a:xfrm>
              <a:off x="4420947" y="3863156"/>
              <a:ext cx="1017340" cy="1031408"/>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13" name="Oval 212">
              <a:extLst>
                <a:ext uri="{FF2B5EF4-FFF2-40B4-BE49-F238E27FC236}">
                  <a16:creationId xmlns:a16="http://schemas.microsoft.com/office/drawing/2014/main" id="{78FFE711-3230-442D-9B2D-D7D78C1602E6}"/>
                </a:ext>
              </a:extLst>
            </p:cNvPr>
            <p:cNvSpPr/>
            <p:nvPr/>
          </p:nvSpPr>
          <p:spPr>
            <a:xfrm>
              <a:off x="4429529" y="4214530"/>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14" name="Oval 213">
              <a:extLst>
                <a:ext uri="{FF2B5EF4-FFF2-40B4-BE49-F238E27FC236}">
                  <a16:creationId xmlns:a16="http://schemas.microsoft.com/office/drawing/2014/main" id="{32BE8EF4-FFBB-447F-A05F-C9B21C1189AC}"/>
                </a:ext>
              </a:extLst>
            </p:cNvPr>
            <p:cNvSpPr/>
            <p:nvPr/>
          </p:nvSpPr>
          <p:spPr>
            <a:xfrm>
              <a:off x="4844884" y="4305767"/>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cxnSp>
        <p:nvCxnSpPr>
          <p:cNvPr id="190" name="Straight Arrow Connector 189">
            <a:extLst>
              <a:ext uri="{FF2B5EF4-FFF2-40B4-BE49-F238E27FC236}">
                <a16:creationId xmlns:a16="http://schemas.microsoft.com/office/drawing/2014/main" id="{72A54393-9CF2-46D1-BE3A-F77C53D6479B}"/>
              </a:ext>
            </a:extLst>
          </p:cNvPr>
          <p:cNvCxnSpPr>
            <a:cxnSpLocks/>
            <a:stCxn id="185" idx="0"/>
            <a:endCxn id="195" idx="2"/>
          </p:cNvCxnSpPr>
          <p:nvPr/>
        </p:nvCxnSpPr>
        <p:spPr>
          <a:xfrm flipH="1" flipV="1">
            <a:off x="7609538" y="2052212"/>
            <a:ext cx="518489" cy="1296891"/>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2CF37025-11B1-43D6-B4E3-65B2F367E4EF}"/>
              </a:ext>
            </a:extLst>
          </p:cNvPr>
          <p:cNvSpPr>
            <a:spLocks noGrp="1"/>
          </p:cNvSpPr>
          <p:nvPr>
            <p:ph type="title"/>
          </p:nvPr>
        </p:nvSpPr>
        <p:spPr/>
        <p:txBody>
          <a:bodyPr/>
          <a:lstStyle/>
          <a:p>
            <a:r>
              <a:rPr lang="en-US" dirty="0"/>
              <a:t>Favoring 3D kernels</a:t>
            </a:r>
            <a:endParaRPr lang="fr-FR" dirty="0"/>
          </a:p>
        </p:txBody>
      </p:sp>
      <p:sp>
        <p:nvSpPr>
          <p:cNvPr id="5" name="Slide Number Placeholder 4">
            <a:extLst>
              <a:ext uri="{FF2B5EF4-FFF2-40B4-BE49-F238E27FC236}">
                <a16:creationId xmlns:a16="http://schemas.microsoft.com/office/drawing/2014/main" id="{DB7B3109-0244-4CF3-9F09-48A74E3034AD}"/>
              </a:ext>
            </a:extLst>
          </p:cNvPr>
          <p:cNvSpPr>
            <a:spLocks noGrp="1"/>
          </p:cNvSpPr>
          <p:nvPr>
            <p:ph type="sldNum" sz="quarter" idx="4294967295"/>
          </p:nvPr>
        </p:nvSpPr>
        <p:spPr>
          <a:xfrm>
            <a:off x="7010400" y="4767263"/>
            <a:ext cx="2133600" cy="273844"/>
          </a:xfrm>
        </p:spPr>
        <p:txBody>
          <a:bodyPr/>
          <a:lstStyle/>
          <a:p>
            <a:fld id="{E29B65BC-2EC6-6640-9118-3890223F93F3}" type="slidenum">
              <a:rPr lang="en-US" smtClean="0"/>
              <a:t>49</a:t>
            </a:fld>
            <a:endParaRPr lang="en-US"/>
          </a:p>
        </p:txBody>
      </p:sp>
      <p:sp>
        <p:nvSpPr>
          <p:cNvPr id="6" name="TextBox 5">
            <a:extLst>
              <a:ext uri="{FF2B5EF4-FFF2-40B4-BE49-F238E27FC236}">
                <a16:creationId xmlns:a16="http://schemas.microsoft.com/office/drawing/2014/main" id="{8982EEE0-58DC-4EEC-B5B6-35E021FBF9B4}"/>
              </a:ext>
            </a:extLst>
          </p:cNvPr>
          <p:cNvSpPr txBox="1"/>
          <p:nvPr/>
        </p:nvSpPr>
        <p:spPr>
          <a:xfrm>
            <a:off x="614914" y="1235439"/>
            <a:ext cx="2371359" cy="738664"/>
          </a:xfrm>
          <a:prstGeom prst="rect">
            <a:avLst/>
          </a:prstGeom>
          <a:noFill/>
        </p:spPr>
        <p:txBody>
          <a:bodyPr wrap="square" rtlCol="0">
            <a:spAutoFit/>
          </a:bodyPr>
          <a:lstStyle/>
          <a:p>
            <a:pPr algn="ctr"/>
            <a:r>
              <a:rPr lang="en-SG" sz="2100" dirty="0"/>
              <a:t>Volumetric Photon Mapping (3D)</a:t>
            </a:r>
            <a:endParaRPr lang="en-GB" sz="2100" dirty="0"/>
          </a:p>
        </p:txBody>
      </p:sp>
      <p:grpSp>
        <p:nvGrpSpPr>
          <p:cNvPr id="7" name="Group 6">
            <a:extLst>
              <a:ext uri="{FF2B5EF4-FFF2-40B4-BE49-F238E27FC236}">
                <a16:creationId xmlns:a16="http://schemas.microsoft.com/office/drawing/2014/main" id="{ED08E86F-FD20-4A67-A2B2-E24BDC067127}"/>
              </a:ext>
            </a:extLst>
          </p:cNvPr>
          <p:cNvGrpSpPr/>
          <p:nvPr/>
        </p:nvGrpSpPr>
        <p:grpSpPr>
          <a:xfrm>
            <a:off x="2509779" y="3061034"/>
            <a:ext cx="493821" cy="484374"/>
            <a:chOff x="7963484" y="2994011"/>
            <a:chExt cx="1060929" cy="1040633"/>
          </a:xfrm>
        </p:grpSpPr>
        <p:sp>
          <p:nvSpPr>
            <p:cNvPr id="8" name="Freeform: Shape 7">
              <a:extLst>
                <a:ext uri="{FF2B5EF4-FFF2-40B4-BE49-F238E27FC236}">
                  <a16:creationId xmlns:a16="http://schemas.microsoft.com/office/drawing/2014/main" id="{8A764C76-B724-44AA-81B6-5C27CA390766}"/>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9" name="Freeform: Shape 8">
              <a:extLst>
                <a:ext uri="{FF2B5EF4-FFF2-40B4-BE49-F238E27FC236}">
                  <a16:creationId xmlns:a16="http://schemas.microsoft.com/office/drawing/2014/main" id="{6CA48890-0824-4BF8-B45D-C30F1E924F8E}"/>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0" name="Freeform: Shape 9">
              <a:extLst>
                <a:ext uri="{FF2B5EF4-FFF2-40B4-BE49-F238E27FC236}">
                  <a16:creationId xmlns:a16="http://schemas.microsoft.com/office/drawing/2014/main" id="{865D2335-8E33-428E-9388-0C09830C6A4C}"/>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1" name="Freeform: Shape 10">
              <a:extLst>
                <a:ext uri="{FF2B5EF4-FFF2-40B4-BE49-F238E27FC236}">
                  <a16:creationId xmlns:a16="http://schemas.microsoft.com/office/drawing/2014/main" id="{05692B6B-EB8A-439A-B578-E6C95A9141D8}"/>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2" name="Freeform: Shape 11">
              <a:extLst>
                <a:ext uri="{FF2B5EF4-FFF2-40B4-BE49-F238E27FC236}">
                  <a16:creationId xmlns:a16="http://schemas.microsoft.com/office/drawing/2014/main" id="{E1592130-F5FB-44E6-939F-D1214D09570A}"/>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3" name="Freeform: Shape 12">
              <a:extLst>
                <a:ext uri="{FF2B5EF4-FFF2-40B4-BE49-F238E27FC236}">
                  <a16:creationId xmlns:a16="http://schemas.microsoft.com/office/drawing/2014/main" id="{849E987F-29DB-4A5E-8C09-F370D562AC76}"/>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4" name="Freeform: Shape 13">
              <a:extLst>
                <a:ext uri="{FF2B5EF4-FFF2-40B4-BE49-F238E27FC236}">
                  <a16:creationId xmlns:a16="http://schemas.microsoft.com/office/drawing/2014/main" id="{D6E6CE92-4EAD-493C-92D8-6185F3C583A9}"/>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5" name="Freeform: Shape 14">
              <a:extLst>
                <a:ext uri="{FF2B5EF4-FFF2-40B4-BE49-F238E27FC236}">
                  <a16:creationId xmlns:a16="http://schemas.microsoft.com/office/drawing/2014/main" id="{55485380-3CA0-4D40-A605-6C6422E7BCDA}"/>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6" name="Freeform: Shape 15">
              <a:extLst>
                <a:ext uri="{FF2B5EF4-FFF2-40B4-BE49-F238E27FC236}">
                  <a16:creationId xmlns:a16="http://schemas.microsoft.com/office/drawing/2014/main" id="{87CD2423-D05E-4AEF-90F6-E76DEBE0ED76}"/>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7" name="Freeform: Shape 16">
              <a:extLst>
                <a:ext uri="{FF2B5EF4-FFF2-40B4-BE49-F238E27FC236}">
                  <a16:creationId xmlns:a16="http://schemas.microsoft.com/office/drawing/2014/main" id="{4E53DB2D-D07B-44CD-92E7-91A391796EB2}"/>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8" name="Freeform: Shape 17">
              <a:extLst>
                <a:ext uri="{FF2B5EF4-FFF2-40B4-BE49-F238E27FC236}">
                  <a16:creationId xmlns:a16="http://schemas.microsoft.com/office/drawing/2014/main" id="{9D2135DA-FFFA-4F73-8B1D-76CC1DADBBFE}"/>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19" name="Freeform: Shape 18">
              <a:extLst>
                <a:ext uri="{FF2B5EF4-FFF2-40B4-BE49-F238E27FC236}">
                  <a16:creationId xmlns:a16="http://schemas.microsoft.com/office/drawing/2014/main" id="{EB2A0A12-B6DE-431A-957A-EA629DC44A42}"/>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20" name="Freeform: Shape 19">
              <a:extLst>
                <a:ext uri="{FF2B5EF4-FFF2-40B4-BE49-F238E27FC236}">
                  <a16:creationId xmlns:a16="http://schemas.microsoft.com/office/drawing/2014/main" id="{2CB96B06-084C-4AAB-B59C-C829F3376AE3}"/>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21" name="Freeform: Shape 20">
              <a:extLst>
                <a:ext uri="{FF2B5EF4-FFF2-40B4-BE49-F238E27FC236}">
                  <a16:creationId xmlns:a16="http://schemas.microsoft.com/office/drawing/2014/main" id="{E70F14D2-197E-485D-A81C-B32EE2807465}"/>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22" name="Freeform: Shape 21">
              <a:extLst>
                <a:ext uri="{FF2B5EF4-FFF2-40B4-BE49-F238E27FC236}">
                  <a16:creationId xmlns:a16="http://schemas.microsoft.com/office/drawing/2014/main" id="{7D289116-3DEF-4302-94C6-4924B4E61446}"/>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23" name="Freeform: Shape 22">
              <a:extLst>
                <a:ext uri="{FF2B5EF4-FFF2-40B4-BE49-F238E27FC236}">
                  <a16:creationId xmlns:a16="http://schemas.microsoft.com/office/drawing/2014/main" id="{6C10FB45-C7A2-45F7-B54F-68F9C8246929}"/>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24" name="Freeform: Shape 23">
              <a:extLst>
                <a:ext uri="{FF2B5EF4-FFF2-40B4-BE49-F238E27FC236}">
                  <a16:creationId xmlns:a16="http://schemas.microsoft.com/office/drawing/2014/main" id="{0062EDD9-2493-4782-90AC-D628E8F4B278}"/>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cxnSp>
        <p:nvCxnSpPr>
          <p:cNvPr id="35" name="Straight Arrow Connector 34">
            <a:extLst>
              <a:ext uri="{FF2B5EF4-FFF2-40B4-BE49-F238E27FC236}">
                <a16:creationId xmlns:a16="http://schemas.microsoft.com/office/drawing/2014/main" id="{90523DBD-B565-44D2-A806-16755626A7D4}"/>
              </a:ext>
            </a:extLst>
          </p:cNvPr>
          <p:cNvCxnSpPr>
            <a:cxnSpLocks/>
            <a:stCxn id="165" idx="6"/>
          </p:cNvCxnSpPr>
          <p:nvPr/>
        </p:nvCxnSpPr>
        <p:spPr>
          <a:xfrm>
            <a:off x="1145615" y="2550421"/>
            <a:ext cx="1796018" cy="30113"/>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grpSp>
        <p:nvGrpSpPr>
          <p:cNvPr id="107" name="Group 106">
            <a:extLst>
              <a:ext uri="{FF2B5EF4-FFF2-40B4-BE49-F238E27FC236}">
                <a16:creationId xmlns:a16="http://schemas.microsoft.com/office/drawing/2014/main" id="{D7571388-FD65-4573-BAB4-9C3737783462}"/>
              </a:ext>
            </a:extLst>
          </p:cNvPr>
          <p:cNvGrpSpPr/>
          <p:nvPr/>
        </p:nvGrpSpPr>
        <p:grpSpPr>
          <a:xfrm>
            <a:off x="1727174" y="2175606"/>
            <a:ext cx="763005" cy="773556"/>
            <a:chOff x="4420947" y="3863156"/>
            <a:chExt cx="1017340" cy="1031408"/>
          </a:xfrm>
        </p:grpSpPr>
        <p:sp>
          <p:nvSpPr>
            <p:cNvPr id="108" name="Oval 107">
              <a:extLst>
                <a:ext uri="{FF2B5EF4-FFF2-40B4-BE49-F238E27FC236}">
                  <a16:creationId xmlns:a16="http://schemas.microsoft.com/office/drawing/2014/main" id="{22294A11-C5BD-462A-8643-851E186144FE}"/>
                </a:ext>
              </a:extLst>
            </p:cNvPr>
            <p:cNvSpPr/>
            <p:nvPr/>
          </p:nvSpPr>
          <p:spPr>
            <a:xfrm>
              <a:off x="4420947" y="3863156"/>
              <a:ext cx="1017340" cy="1031408"/>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9" name="Oval 108">
              <a:extLst>
                <a:ext uri="{FF2B5EF4-FFF2-40B4-BE49-F238E27FC236}">
                  <a16:creationId xmlns:a16="http://schemas.microsoft.com/office/drawing/2014/main" id="{D3E964CB-1CED-46D0-9067-E18702783194}"/>
                </a:ext>
              </a:extLst>
            </p:cNvPr>
            <p:cNvSpPr/>
            <p:nvPr/>
          </p:nvSpPr>
          <p:spPr>
            <a:xfrm>
              <a:off x="4429529" y="4214530"/>
              <a:ext cx="1008758" cy="374212"/>
            </a:xfrm>
            <a:prstGeom prst="ellipse">
              <a:avLst/>
            </a:prstGeom>
            <a:solidFill>
              <a:srgbClr val="D2EAFF">
                <a:alpha val="60000"/>
              </a:srgb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0" name="Oval 109">
              <a:extLst>
                <a:ext uri="{FF2B5EF4-FFF2-40B4-BE49-F238E27FC236}">
                  <a16:creationId xmlns:a16="http://schemas.microsoft.com/office/drawing/2014/main" id="{A831787D-56CC-49E5-8BEA-7DF438A5B44D}"/>
                </a:ext>
              </a:extLst>
            </p:cNvPr>
            <p:cNvSpPr/>
            <p:nvPr/>
          </p:nvSpPr>
          <p:spPr>
            <a:xfrm>
              <a:off x="4844884" y="4305767"/>
              <a:ext cx="162030" cy="164271"/>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sp>
        <p:nvSpPr>
          <p:cNvPr id="113" name="Oval 112">
            <a:extLst>
              <a:ext uri="{FF2B5EF4-FFF2-40B4-BE49-F238E27FC236}">
                <a16:creationId xmlns:a16="http://schemas.microsoft.com/office/drawing/2014/main" id="{70601DD6-5351-4B4B-9F2C-F52548BAA2DD}"/>
              </a:ext>
            </a:extLst>
          </p:cNvPr>
          <p:cNvSpPr/>
          <p:nvPr/>
        </p:nvSpPr>
        <p:spPr>
          <a:xfrm>
            <a:off x="2188174" y="2275783"/>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39" name="Straight Arrow Connector 38">
            <a:extLst>
              <a:ext uri="{FF2B5EF4-FFF2-40B4-BE49-F238E27FC236}">
                <a16:creationId xmlns:a16="http://schemas.microsoft.com/office/drawing/2014/main" id="{66B63658-540D-42FE-B6A0-42830BBD5066}"/>
              </a:ext>
            </a:extLst>
          </p:cNvPr>
          <p:cNvCxnSpPr>
            <a:cxnSpLocks/>
            <a:stCxn id="21" idx="0"/>
            <a:endCxn id="113" idx="5"/>
          </p:cNvCxnSpPr>
          <p:nvPr/>
        </p:nvCxnSpPr>
        <p:spPr>
          <a:xfrm flipH="1" flipV="1">
            <a:off x="2303526" y="2391136"/>
            <a:ext cx="314543" cy="815282"/>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59" name="TextBox 158">
            <a:extLst>
              <a:ext uri="{FF2B5EF4-FFF2-40B4-BE49-F238E27FC236}">
                <a16:creationId xmlns:a16="http://schemas.microsoft.com/office/drawing/2014/main" id="{5FD079EA-9DC8-4192-B2EE-5D28577C7CC8}"/>
              </a:ext>
            </a:extLst>
          </p:cNvPr>
          <p:cNvSpPr txBox="1"/>
          <p:nvPr/>
        </p:nvSpPr>
        <p:spPr>
          <a:xfrm>
            <a:off x="3443738" y="1234256"/>
            <a:ext cx="2371359" cy="738664"/>
          </a:xfrm>
          <a:prstGeom prst="rect">
            <a:avLst/>
          </a:prstGeom>
          <a:noFill/>
        </p:spPr>
        <p:txBody>
          <a:bodyPr wrap="square" rtlCol="0">
            <a:spAutoFit/>
          </a:bodyPr>
          <a:lstStyle/>
          <a:p>
            <a:pPr algn="ctr"/>
            <a:r>
              <a:rPr lang="en-SG" sz="2100" dirty="0"/>
              <a:t>Beam Radiance Estimates (3D)</a:t>
            </a:r>
            <a:endParaRPr lang="en-GB" sz="2100" dirty="0"/>
          </a:p>
        </p:txBody>
      </p:sp>
      <p:sp>
        <p:nvSpPr>
          <p:cNvPr id="160" name="TextBox 159">
            <a:extLst>
              <a:ext uri="{FF2B5EF4-FFF2-40B4-BE49-F238E27FC236}">
                <a16:creationId xmlns:a16="http://schemas.microsoft.com/office/drawing/2014/main" id="{0BD3ACC7-4B9D-4CB3-9489-24F6AFB4C465}"/>
              </a:ext>
            </a:extLst>
          </p:cNvPr>
          <p:cNvSpPr txBox="1"/>
          <p:nvPr/>
        </p:nvSpPr>
        <p:spPr>
          <a:xfrm>
            <a:off x="6290033" y="1310870"/>
            <a:ext cx="2371359" cy="738664"/>
          </a:xfrm>
          <a:prstGeom prst="rect">
            <a:avLst/>
          </a:prstGeom>
          <a:noFill/>
        </p:spPr>
        <p:txBody>
          <a:bodyPr wrap="square" rtlCol="0">
            <a:spAutoFit/>
          </a:bodyPr>
          <a:lstStyle/>
          <a:p>
            <a:pPr algn="ctr"/>
            <a:r>
              <a:rPr lang="en-SG" sz="2100" dirty="0"/>
              <a:t>Photon Beams</a:t>
            </a:r>
            <a:br>
              <a:rPr lang="en-SG" sz="2100" dirty="0"/>
            </a:br>
            <a:r>
              <a:rPr lang="en-SG" sz="2100" dirty="0"/>
              <a:t>(3D)</a:t>
            </a:r>
            <a:endParaRPr lang="en-GB" sz="2100" dirty="0"/>
          </a:p>
        </p:txBody>
      </p:sp>
      <p:grpSp>
        <p:nvGrpSpPr>
          <p:cNvPr id="161" name="Group 160">
            <a:extLst>
              <a:ext uri="{FF2B5EF4-FFF2-40B4-BE49-F238E27FC236}">
                <a16:creationId xmlns:a16="http://schemas.microsoft.com/office/drawing/2014/main" id="{635EA566-3C4A-49C9-AB09-FAE8E0AD570C}"/>
              </a:ext>
            </a:extLst>
          </p:cNvPr>
          <p:cNvGrpSpPr/>
          <p:nvPr/>
        </p:nvGrpSpPr>
        <p:grpSpPr>
          <a:xfrm>
            <a:off x="394994" y="2277746"/>
            <a:ext cx="443558" cy="398636"/>
            <a:chOff x="189988" y="1843860"/>
            <a:chExt cx="591410" cy="531514"/>
          </a:xfrm>
        </p:grpSpPr>
        <p:sp>
          <p:nvSpPr>
            <p:cNvPr id="162" name="Freeform: Shape 161">
              <a:extLst>
                <a:ext uri="{FF2B5EF4-FFF2-40B4-BE49-F238E27FC236}">
                  <a16:creationId xmlns:a16="http://schemas.microsoft.com/office/drawing/2014/main" id="{DA707D4B-E87F-47DE-9075-71ED0B8E465D}"/>
                </a:ext>
              </a:extLst>
            </p:cNvPr>
            <p:cNvSpPr/>
            <p:nvPr/>
          </p:nvSpPr>
          <p:spPr>
            <a:xfrm rot="21272930">
              <a:off x="189988" y="1843860"/>
              <a:ext cx="591410" cy="531514"/>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163" name="Freeform: Shape 162">
              <a:extLst>
                <a:ext uri="{FF2B5EF4-FFF2-40B4-BE49-F238E27FC236}">
                  <a16:creationId xmlns:a16="http://schemas.microsoft.com/office/drawing/2014/main" id="{3FD2F3C3-761B-4ADA-8609-14CB9FC42641}"/>
                </a:ext>
              </a:extLst>
            </p:cNvPr>
            <p:cNvSpPr/>
            <p:nvPr/>
          </p:nvSpPr>
          <p:spPr>
            <a:xfrm rot="21272930">
              <a:off x="470675" y="1961561"/>
              <a:ext cx="286166" cy="341687"/>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164" name="Freeform: Shape 163">
              <a:extLst>
                <a:ext uri="{FF2B5EF4-FFF2-40B4-BE49-F238E27FC236}">
                  <a16:creationId xmlns:a16="http://schemas.microsoft.com/office/drawing/2014/main" id="{C283C5E8-EC57-45B3-80A1-CD6A917F93CE}"/>
                </a:ext>
              </a:extLst>
            </p:cNvPr>
            <p:cNvSpPr/>
            <p:nvPr/>
          </p:nvSpPr>
          <p:spPr>
            <a:xfrm rot="21272930">
              <a:off x="547865" y="2069161"/>
              <a:ext cx="152622" cy="15186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grpSp>
      <p:sp>
        <p:nvSpPr>
          <p:cNvPr id="165" name="Oval 164">
            <a:extLst>
              <a:ext uri="{FF2B5EF4-FFF2-40B4-BE49-F238E27FC236}">
                <a16:creationId xmlns:a16="http://schemas.microsoft.com/office/drawing/2014/main" id="{458B6C02-644D-4EFC-B28B-064ABC7A8381}"/>
              </a:ext>
            </a:extLst>
          </p:cNvPr>
          <p:cNvSpPr/>
          <p:nvPr/>
        </p:nvSpPr>
        <p:spPr>
          <a:xfrm>
            <a:off x="1010473" y="2482849"/>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66" name="Group 165">
            <a:extLst>
              <a:ext uri="{FF2B5EF4-FFF2-40B4-BE49-F238E27FC236}">
                <a16:creationId xmlns:a16="http://schemas.microsoft.com/office/drawing/2014/main" id="{EC2B81F9-8107-45BA-9663-C3F42F98F381}"/>
              </a:ext>
            </a:extLst>
          </p:cNvPr>
          <p:cNvGrpSpPr/>
          <p:nvPr/>
        </p:nvGrpSpPr>
        <p:grpSpPr>
          <a:xfrm>
            <a:off x="3115462" y="2339482"/>
            <a:ext cx="443558" cy="398636"/>
            <a:chOff x="189988" y="1843860"/>
            <a:chExt cx="591410" cy="531514"/>
          </a:xfrm>
        </p:grpSpPr>
        <p:sp>
          <p:nvSpPr>
            <p:cNvPr id="167" name="Freeform: Shape 166">
              <a:extLst>
                <a:ext uri="{FF2B5EF4-FFF2-40B4-BE49-F238E27FC236}">
                  <a16:creationId xmlns:a16="http://schemas.microsoft.com/office/drawing/2014/main" id="{3264ED76-4DF4-4E65-B4DD-6FECF4A814A1}"/>
                </a:ext>
              </a:extLst>
            </p:cNvPr>
            <p:cNvSpPr/>
            <p:nvPr/>
          </p:nvSpPr>
          <p:spPr>
            <a:xfrm rot="21272930">
              <a:off x="189988" y="1843860"/>
              <a:ext cx="591410" cy="531514"/>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168" name="Freeform: Shape 167">
              <a:extLst>
                <a:ext uri="{FF2B5EF4-FFF2-40B4-BE49-F238E27FC236}">
                  <a16:creationId xmlns:a16="http://schemas.microsoft.com/office/drawing/2014/main" id="{75B7643A-B31C-45AA-8486-BC4C22FBA5CC}"/>
                </a:ext>
              </a:extLst>
            </p:cNvPr>
            <p:cNvSpPr/>
            <p:nvPr/>
          </p:nvSpPr>
          <p:spPr>
            <a:xfrm rot="21272930">
              <a:off x="470675" y="1961561"/>
              <a:ext cx="286166" cy="341687"/>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169" name="Freeform: Shape 168">
              <a:extLst>
                <a:ext uri="{FF2B5EF4-FFF2-40B4-BE49-F238E27FC236}">
                  <a16:creationId xmlns:a16="http://schemas.microsoft.com/office/drawing/2014/main" id="{9CC52B86-AD8F-4DC7-86BE-1494B9AACF15}"/>
                </a:ext>
              </a:extLst>
            </p:cNvPr>
            <p:cNvSpPr/>
            <p:nvPr/>
          </p:nvSpPr>
          <p:spPr>
            <a:xfrm rot="21272930">
              <a:off x="547865" y="2069161"/>
              <a:ext cx="152622" cy="15186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grpSp>
      <p:sp>
        <p:nvSpPr>
          <p:cNvPr id="170" name="Oval 169">
            <a:extLst>
              <a:ext uri="{FF2B5EF4-FFF2-40B4-BE49-F238E27FC236}">
                <a16:creationId xmlns:a16="http://schemas.microsoft.com/office/drawing/2014/main" id="{8A18F280-DF37-49BD-B9BF-EF53739DE0AC}"/>
              </a:ext>
            </a:extLst>
          </p:cNvPr>
          <p:cNvSpPr/>
          <p:nvPr/>
        </p:nvSpPr>
        <p:spPr>
          <a:xfrm>
            <a:off x="3730941" y="2544584"/>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grpSp>
        <p:nvGrpSpPr>
          <p:cNvPr id="171" name="Group 170">
            <a:extLst>
              <a:ext uri="{FF2B5EF4-FFF2-40B4-BE49-F238E27FC236}">
                <a16:creationId xmlns:a16="http://schemas.microsoft.com/office/drawing/2014/main" id="{30A31AB7-1060-4B47-8E56-F26F7C809ADE}"/>
              </a:ext>
            </a:extLst>
          </p:cNvPr>
          <p:cNvGrpSpPr/>
          <p:nvPr/>
        </p:nvGrpSpPr>
        <p:grpSpPr>
          <a:xfrm>
            <a:off x="5898969" y="2416737"/>
            <a:ext cx="443558" cy="398636"/>
            <a:chOff x="189988" y="1843860"/>
            <a:chExt cx="591410" cy="531514"/>
          </a:xfrm>
        </p:grpSpPr>
        <p:sp>
          <p:nvSpPr>
            <p:cNvPr id="172" name="Freeform: Shape 171">
              <a:extLst>
                <a:ext uri="{FF2B5EF4-FFF2-40B4-BE49-F238E27FC236}">
                  <a16:creationId xmlns:a16="http://schemas.microsoft.com/office/drawing/2014/main" id="{9EC3627B-B0D0-4388-856F-4CDECB20FFC2}"/>
                </a:ext>
              </a:extLst>
            </p:cNvPr>
            <p:cNvSpPr/>
            <p:nvPr/>
          </p:nvSpPr>
          <p:spPr>
            <a:xfrm rot="21272930">
              <a:off x="189988" y="1843860"/>
              <a:ext cx="591410" cy="531514"/>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173" name="Freeform: Shape 172">
              <a:extLst>
                <a:ext uri="{FF2B5EF4-FFF2-40B4-BE49-F238E27FC236}">
                  <a16:creationId xmlns:a16="http://schemas.microsoft.com/office/drawing/2014/main" id="{C2EDA74F-C352-4C58-A500-7B9F40F59616}"/>
                </a:ext>
              </a:extLst>
            </p:cNvPr>
            <p:cNvSpPr/>
            <p:nvPr/>
          </p:nvSpPr>
          <p:spPr>
            <a:xfrm rot="21272930">
              <a:off x="470675" y="1961561"/>
              <a:ext cx="286166" cy="341687"/>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174" name="Freeform: Shape 173">
              <a:extLst>
                <a:ext uri="{FF2B5EF4-FFF2-40B4-BE49-F238E27FC236}">
                  <a16:creationId xmlns:a16="http://schemas.microsoft.com/office/drawing/2014/main" id="{FBB4C99B-B336-4809-9D33-A0FF7B0EBDB5}"/>
                </a:ext>
              </a:extLst>
            </p:cNvPr>
            <p:cNvSpPr/>
            <p:nvPr/>
          </p:nvSpPr>
          <p:spPr>
            <a:xfrm rot="21272930">
              <a:off x="547865" y="2069161"/>
              <a:ext cx="152622" cy="15186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grpSp>
      <p:sp>
        <p:nvSpPr>
          <p:cNvPr id="175" name="Oval 174">
            <a:extLst>
              <a:ext uri="{FF2B5EF4-FFF2-40B4-BE49-F238E27FC236}">
                <a16:creationId xmlns:a16="http://schemas.microsoft.com/office/drawing/2014/main" id="{2613B009-A550-476C-A921-1E2BA1B65A8F}"/>
              </a:ext>
            </a:extLst>
          </p:cNvPr>
          <p:cNvSpPr/>
          <p:nvPr/>
        </p:nvSpPr>
        <p:spPr>
          <a:xfrm>
            <a:off x="6514447" y="2621839"/>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103" name="Straight Arrow Connector 102">
            <a:extLst>
              <a:ext uri="{FF2B5EF4-FFF2-40B4-BE49-F238E27FC236}">
                <a16:creationId xmlns:a16="http://schemas.microsoft.com/office/drawing/2014/main" id="{780B0AD6-5DB1-4DCF-8A04-BAB0097AD563}"/>
              </a:ext>
            </a:extLst>
          </p:cNvPr>
          <p:cNvCxnSpPr>
            <a:cxnSpLocks/>
            <a:endCxn id="104" idx="5"/>
          </p:cNvCxnSpPr>
          <p:nvPr/>
        </p:nvCxnSpPr>
        <p:spPr>
          <a:xfrm flipH="1" flipV="1">
            <a:off x="945495" y="2805905"/>
            <a:ext cx="1384268" cy="1446885"/>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104" name="Oval 103">
            <a:extLst>
              <a:ext uri="{FF2B5EF4-FFF2-40B4-BE49-F238E27FC236}">
                <a16:creationId xmlns:a16="http://schemas.microsoft.com/office/drawing/2014/main" id="{4693E0E9-D1ED-40BF-9090-27875D5F8993}"/>
              </a:ext>
            </a:extLst>
          </p:cNvPr>
          <p:cNvSpPr/>
          <p:nvPr/>
        </p:nvSpPr>
        <p:spPr>
          <a:xfrm>
            <a:off x="830143" y="2690553"/>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grpSp>
        <p:nvGrpSpPr>
          <p:cNvPr id="111" name="Group 110">
            <a:extLst>
              <a:ext uri="{FF2B5EF4-FFF2-40B4-BE49-F238E27FC236}">
                <a16:creationId xmlns:a16="http://schemas.microsoft.com/office/drawing/2014/main" id="{0BD73105-8DAE-42BE-974B-F913F2FF546A}"/>
              </a:ext>
            </a:extLst>
          </p:cNvPr>
          <p:cNvGrpSpPr/>
          <p:nvPr/>
        </p:nvGrpSpPr>
        <p:grpSpPr>
          <a:xfrm>
            <a:off x="1291885" y="3165266"/>
            <a:ext cx="763005" cy="773556"/>
            <a:chOff x="4420947" y="3863156"/>
            <a:chExt cx="1017340" cy="1031408"/>
          </a:xfrm>
        </p:grpSpPr>
        <p:sp>
          <p:nvSpPr>
            <p:cNvPr id="112" name="Oval 111">
              <a:extLst>
                <a:ext uri="{FF2B5EF4-FFF2-40B4-BE49-F238E27FC236}">
                  <a16:creationId xmlns:a16="http://schemas.microsoft.com/office/drawing/2014/main" id="{DF826B90-FF65-4577-B384-80FADB827FC9}"/>
                </a:ext>
              </a:extLst>
            </p:cNvPr>
            <p:cNvSpPr/>
            <p:nvPr/>
          </p:nvSpPr>
          <p:spPr>
            <a:xfrm>
              <a:off x="4420947" y="3863156"/>
              <a:ext cx="1017340" cy="1031408"/>
            </a:xfrm>
            <a:prstGeom prst="ellipse">
              <a:avLst/>
            </a:prstGeom>
            <a:solidFill>
              <a:schemeClr val="accent5">
                <a:lumMod val="20000"/>
                <a:lumOff val="80000"/>
                <a:alpha val="6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14" name="Oval 113">
              <a:extLst>
                <a:ext uri="{FF2B5EF4-FFF2-40B4-BE49-F238E27FC236}">
                  <a16:creationId xmlns:a16="http://schemas.microsoft.com/office/drawing/2014/main" id="{D8198A37-F249-49BF-A17D-AA3A2F61AEDB}"/>
                </a:ext>
              </a:extLst>
            </p:cNvPr>
            <p:cNvSpPr/>
            <p:nvPr/>
          </p:nvSpPr>
          <p:spPr>
            <a:xfrm>
              <a:off x="4429529" y="4214530"/>
              <a:ext cx="1008758" cy="374212"/>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115" name="Oval 114">
              <a:extLst>
                <a:ext uri="{FF2B5EF4-FFF2-40B4-BE49-F238E27FC236}">
                  <a16:creationId xmlns:a16="http://schemas.microsoft.com/office/drawing/2014/main" id="{98D830BE-940D-41D7-AFD3-FD0DE6FF8FB2}"/>
                </a:ext>
              </a:extLst>
            </p:cNvPr>
            <p:cNvSpPr/>
            <p:nvPr/>
          </p:nvSpPr>
          <p:spPr>
            <a:xfrm>
              <a:off x="4844884" y="4305767"/>
              <a:ext cx="162030" cy="164271"/>
            </a:xfrm>
            <a:prstGeom prst="ellipse">
              <a:avLst/>
            </a:prstGeom>
            <a:solidFill>
              <a:schemeClr val="accent5"/>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grpSp>
        <p:nvGrpSpPr>
          <p:cNvPr id="116" name="Group 115">
            <a:extLst>
              <a:ext uri="{FF2B5EF4-FFF2-40B4-BE49-F238E27FC236}">
                <a16:creationId xmlns:a16="http://schemas.microsoft.com/office/drawing/2014/main" id="{3083DFE8-7E97-4B85-8276-DE029FB49BF6}"/>
              </a:ext>
            </a:extLst>
          </p:cNvPr>
          <p:cNvGrpSpPr/>
          <p:nvPr/>
        </p:nvGrpSpPr>
        <p:grpSpPr>
          <a:xfrm>
            <a:off x="5232480" y="3125407"/>
            <a:ext cx="493821" cy="484374"/>
            <a:chOff x="7963484" y="2994011"/>
            <a:chExt cx="1060929" cy="1040633"/>
          </a:xfrm>
        </p:grpSpPr>
        <p:sp>
          <p:nvSpPr>
            <p:cNvPr id="117" name="Freeform: Shape 116">
              <a:extLst>
                <a:ext uri="{FF2B5EF4-FFF2-40B4-BE49-F238E27FC236}">
                  <a16:creationId xmlns:a16="http://schemas.microsoft.com/office/drawing/2014/main" id="{F45B2FA4-C0DC-42C7-B1D4-7E17624C70FE}"/>
                </a:ext>
              </a:extLst>
            </p:cNvPr>
            <p:cNvSpPr/>
            <p:nvPr/>
          </p:nvSpPr>
          <p:spPr>
            <a:xfrm>
              <a:off x="8135886" y="3155906"/>
              <a:ext cx="718784" cy="715200"/>
            </a:xfrm>
            <a:custGeom>
              <a:avLst/>
              <a:gdLst>
                <a:gd name="connsiteX0" fmla="*/ 682141 w 718783"/>
                <a:gd name="connsiteY0" fmla="*/ 375394 h 715200"/>
                <a:gd name="connsiteX1" fmla="*/ 343010 w 718783"/>
                <a:gd name="connsiteY1" fmla="*/ 678741 h 715200"/>
                <a:gd name="connsiteX2" fmla="*/ 38146 w 718783"/>
                <a:gd name="connsiteY2" fmla="*/ 341274 h 715200"/>
                <a:gd name="connsiteX3" fmla="*/ 377301 w 718783"/>
                <a:gd name="connsiteY3" fmla="*/ 37956 h 715200"/>
                <a:gd name="connsiteX4" fmla="*/ 682141 w 718783"/>
                <a:gd name="connsiteY4" fmla="*/ 375394 h 71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783" h="715200">
                  <a:moveTo>
                    <a:pt x="682141" y="375394"/>
                  </a:moveTo>
                  <a:cubicBezTo>
                    <a:pt x="672672" y="552354"/>
                    <a:pt x="520831" y="688162"/>
                    <a:pt x="343010" y="678741"/>
                  </a:cubicBezTo>
                  <a:cubicBezTo>
                    <a:pt x="165165" y="669319"/>
                    <a:pt x="28676" y="518234"/>
                    <a:pt x="38146" y="341274"/>
                  </a:cubicBezTo>
                  <a:cubicBezTo>
                    <a:pt x="47614" y="164341"/>
                    <a:pt x="199456" y="28533"/>
                    <a:pt x="377301" y="37956"/>
                  </a:cubicBezTo>
                  <a:cubicBezTo>
                    <a:pt x="555122" y="47377"/>
                    <a:pt x="691610" y="198461"/>
                    <a:pt x="682141" y="375394"/>
                  </a:cubicBezTo>
                  <a:close/>
                </a:path>
              </a:pathLst>
            </a:custGeom>
            <a:solidFill>
              <a:srgbClr val="E9B96E"/>
            </a:solidFill>
            <a:ln w="28575" cap="flat">
              <a:solidFill>
                <a:srgbClr val="000000"/>
              </a:solidFill>
              <a:prstDash val="solid"/>
              <a:miter/>
            </a:ln>
          </p:spPr>
          <p:txBody>
            <a:bodyPr rtlCol="0" anchor="ctr"/>
            <a:lstStyle/>
            <a:p>
              <a:endParaRPr lang="fr-FR" sz="1350"/>
            </a:p>
          </p:txBody>
        </p:sp>
        <p:sp>
          <p:nvSpPr>
            <p:cNvPr id="118" name="Freeform: Shape 117">
              <a:extLst>
                <a:ext uri="{FF2B5EF4-FFF2-40B4-BE49-F238E27FC236}">
                  <a16:creationId xmlns:a16="http://schemas.microsoft.com/office/drawing/2014/main" id="{5D62E231-0F25-466D-9BF3-B91D8D0B6A22}"/>
                </a:ext>
              </a:extLst>
            </p:cNvPr>
            <p:cNvSpPr/>
            <p:nvPr/>
          </p:nvSpPr>
          <p:spPr>
            <a:xfrm>
              <a:off x="8838062" y="3552119"/>
              <a:ext cx="186351" cy="52978"/>
            </a:xfrm>
            <a:custGeom>
              <a:avLst/>
              <a:gdLst>
                <a:gd name="connsiteX0" fmla="*/ 28985 w 186351"/>
                <a:gd name="connsiteY0" fmla="*/ 28650 h 52977"/>
                <a:gd name="connsiteX1" fmla="*/ 170912 w 186351"/>
                <a:gd name="connsiteY1" fmla="*/ 39751 h 52977"/>
              </a:gdLst>
              <a:ahLst/>
              <a:cxnLst>
                <a:cxn ang="0">
                  <a:pos x="connsiteX0" y="connsiteY0"/>
                </a:cxn>
                <a:cxn ang="0">
                  <a:pos x="connsiteX1" y="connsiteY1"/>
                </a:cxn>
              </a:cxnLst>
              <a:rect l="l" t="t" r="r" b="b"/>
              <a:pathLst>
                <a:path w="186351" h="52977">
                  <a:moveTo>
                    <a:pt x="28985" y="28650"/>
                  </a:moveTo>
                  <a:lnTo>
                    <a:pt x="170912" y="39751"/>
                  </a:lnTo>
                </a:path>
              </a:pathLst>
            </a:custGeom>
            <a:noFill/>
            <a:ln w="28575" cap="flat">
              <a:solidFill>
                <a:srgbClr val="000000"/>
              </a:solidFill>
              <a:prstDash val="solid"/>
              <a:miter/>
            </a:ln>
          </p:spPr>
          <p:txBody>
            <a:bodyPr rtlCol="0" anchor="ctr"/>
            <a:lstStyle/>
            <a:p>
              <a:endParaRPr lang="fr-FR" sz="1350"/>
            </a:p>
          </p:txBody>
        </p:sp>
        <p:sp>
          <p:nvSpPr>
            <p:cNvPr id="119" name="Freeform: Shape 118">
              <a:extLst>
                <a:ext uri="{FF2B5EF4-FFF2-40B4-BE49-F238E27FC236}">
                  <a16:creationId xmlns:a16="http://schemas.microsoft.com/office/drawing/2014/main" id="{D0D9BEE4-3E49-42EB-9A0F-45A48289AF48}"/>
                </a:ext>
              </a:extLst>
            </p:cNvPr>
            <p:cNvSpPr/>
            <p:nvPr/>
          </p:nvSpPr>
          <p:spPr>
            <a:xfrm>
              <a:off x="8697449" y="3767592"/>
              <a:ext cx="133108" cy="158933"/>
            </a:xfrm>
            <a:custGeom>
              <a:avLst/>
              <a:gdLst>
                <a:gd name="connsiteX0" fmla="*/ 34393 w 133108"/>
                <a:gd name="connsiteY0" fmla="*/ 28650 h 158933"/>
                <a:gd name="connsiteX1" fmla="*/ 124390 w 133108"/>
                <a:gd name="connsiteY1" fmla="*/ 138357 h 158933"/>
              </a:gdLst>
              <a:ahLst/>
              <a:cxnLst>
                <a:cxn ang="0">
                  <a:pos x="connsiteX0" y="connsiteY0"/>
                </a:cxn>
                <a:cxn ang="0">
                  <a:pos x="connsiteX1" y="connsiteY1"/>
                </a:cxn>
              </a:cxnLst>
              <a:rect l="l" t="t" r="r" b="b"/>
              <a:pathLst>
                <a:path w="133108" h="158933">
                  <a:moveTo>
                    <a:pt x="34393" y="28650"/>
                  </a:moveTo>
                  <a:lnTo>
                    <a:pt x="124390" y="138357"/>
                  </a:lnTo>
                </a:path>
              </a:pathLst>
            </a:custGeom>
            <a:noFill/>
            <a:ln w="28575" cap="flat">
              <a:solidFill>
                <a:srgbClr val="000000"/>
              </a:solidFill>
              <a:prstDash val="solid"/>
              <a:miter/>
            </a:ln>
          </p:spPr>
          <p:txBody>
            <a:bodyPr rtlCol="0" anchor="ctr"/>
            <a:lstStyle/>
            <a:p>
              <a:endParaRPr lang="fr-FR" sz="1350"/>
            </a:p>
          </p:txBody>
        </p:sp>
        <p:sp>
          <p:nvSpPr>
            <p:cNvPr id="120" name="Freeform: Shape 119">
              <a:extLst>
                <a:ext uri="{FF2B5EF4-FFF2-40B4-BE49-F238E27FC236}">
                  <a16:creationId xmlns:a16="http://schemas.microsoft.com/office/drawing/2014/main" id="{A6D7B5E7-9B49-45A7-ADA5-D3F9C08ED89C}"/>
                </a:ext>
              </a:extLst>
            </p:cNvPr>
            <p:cNvSpPr/>
            <p:nvPr/>
          </p:nvSpPr>
          <p:spPr>
            <a:xfrm>
              <a:off x="8398255" y="3849222"/>
              <a:ext cx="53243" cy="185422"/>
            </a:xfrm>
            <a:custGeom>
              <a:avLst/>
              <a:gdLst>
                <a:gd name="connsiteX0" fmla="*/ 47134 w 53243"/>
                <a:gd name="connsiteY0" fmla="*/ 29222 h 185422"/>
                <a:gd name="connsiteX1" fmla="*/ 28794 w 53243"/>
                <a:gd name="connsiteY1" fmla="*/ 169689 h 185422"/>
              </a:gdLst>
              <a:ahLst/>
              <a:cxnLst>
                <a:cxn ang="0">
                  <a:pos x="connsiteX0" y="connsiteY0"/>
                </a:cxn>
                <a:cxn ang="0">
                  <a:pos x="connsiteX1" y="connsiteY1"/>
                </a:cxn>
              </a:cxnLst>
              <a:rect l="l" t="t" r="r" b="b"/>
              <a:pathLst>
                <a:path w="53243" h="185422">
                  <a:moveTo>
                    <a:pt x="47134" y="29222"/>
                  </a:moveTo>
                  <a:lnTo>
                    <a:pt x="28794" y="169689"/>
                  </a:lnTo>
                </a:path>
              </a:pathLst>
            </a:custGeom>
            <a:noFill/>
            <a:ln w="28575" cap="flat">
              <a:solidFill>
                <a:srgbClr val="000000"/>
              </a:solidFill>
              <a:prstDash val="solid"/>
              <a:miter/>
            </a:ln>
          </p:spPr>
          <p:txBody>
            <a:bodyPr rtlCol="0" anchor="ctr"/>
            <a:lstStyle/>
            <a:p>
              <a:endParaRPr lang="fr-FR" sz="1350"/>
            </a:p>
          </p:txBody>
        </p:sp>
        <p:sp>
          <p:nvSpPr>
            <p:cNvPr id="121" name="Freeform: Shape 120">
              <a:extLst>
                <a:ext uri="{FF2B5EF4-FFF2-40B4-BE49-F238E27FC236}">
                  <a16:creationId xmlns:a16="http://schemas.microsoft.com/office/drawing/2014/main" id="{DBC1AD76-DF7C-4AEA-821F-496F892AC64F}"/>
                </a:ext>
              </a:extLst>
            </p:cNvPr>
            <p:cNvSpPr/>
            <p:nvPr/>
          </p:nvSpPr>
          <p:spPr>
            <a:xfrm>
              <a:off x="8045422" y="3691291"/>
              <a:ext cx="159730" cy="132444"/>
            </a:xfrm>
            <a:custGeom>
              <a:avLst/>
              <a:gdLst>
                <a:gd name="connsiteX0" fmla="*/ 147158 w 159729"/>
                <a:gd name="connsiteY0" fmla="*/ 34681 h 132444"/>
                <a:gd name="connsiteX1" fmla="*/ 28794 w 159729"/>
                <a:gd name="connsiteY1" fmla="*/ 113321 h 132444"/>
              </a:gdLst>
              <a:ahLst/>
              <a:cxnLst>
                <a:cxn ang="0">
                  <a:pos x="connsiteX0" y="connsiteY0"/>
                </a:cxn>
                <a:cxn ang="0">
                  <a:pos x="connsiteX1" y="connsiteY1"/>
                </a:cxn>
              </a:cxnLst>
              <a:rect l="l" t="t" r="r" b="b"/>
              <a:pathLst>
                <a:path w="159729" h="132444">
                  <a:moveTo>
                    <a:pt x="147158" y="34681"/>
                  </a:moveTo>
                  <a:lnTo>
                    <a:pt x="28794" y="113321"/>
                  </a:lnTo>
                </a:path>
              </a:pathLst>
            </a:custGeom>
            <a:noFill/>
            <a:ln w="28575" cap="flat">
              <a:solidFill>
                <a:srgbClr val="000000"/>
              </a:solidFill>
              <a:prstDash val="solid"/>
              <a:miter/>
            </a:ln>
          </p:spPr>
          <p:txBody>
            <a:bodyPr rtlCol="0" anchor="ctr"/>
            <a:lstStyle/>
            <a:p>
              <a:endParaRPr lang="fr-FR" sz="1350"/>
            </a:p>
          </p:txBody>
        </p:sp>
        <p:sp>
          <p:nvSpPr>
            <p:cNvPr id="123" name="Freeform: Shape 122">
              <a:extLst>
                <a:ext uri="{FF2B5EF4-FFF2-40B4-BE49-F238E27FC236}">
                  <a16:creationId xmlns:a16="http://schemas.microsoft.com/office/drawing/2014/main" id="{DA37D420-0956-4776-8893-F867D74F6834}"/>
                </a:ext>
              </a:extLst>
            </p:cNvPr>
            <p:cNvSpPr/>
            <p:nvPr/>
          </p:nvSpPr>
          <p:spPr>
            <a:xfrm>
              <a:off x="7963484" y="3374750"/>
              <a:ext cx="186351" cy="79467"/>
            </a:xfrm>
            <a:custGeom>
              <a:avLst/>
              <a:gdLst>
                <a:gd name="connsiteX0" fmla="*/ 168731 w 186351"/>
                <a:gd name="connsiteY0" fmla="*/ 60928 h 79466"/>
                <a:gd name="connsiteX1" fmla="*/ 30124 w 186351"/>
                <a:gd name="connsiteY1" fmla="*/ 28650 h 79466"/>
              </a:gdLst>
              <a:ahLst/>
              <a:cxnLst>
                <a:cxn ang="0">
                  <a:pos x="connsiteX0" y="connsiteY0"/>
                </a:cxn>
                <a:cxn ang="0">
                  <a:pos x="connsiteX1" y="connsiteY1"/>
                </a:cxn>
              </a:cxnLst>
              <a:rect l="l" t="t" r="r" b="b"/>
              <a:pathLst>
                <a:path w="186351" h="79466">
                  <a:moveTo>
                    <a:pt x="168731" y="60928"/>
                  </a:moveTo>
                  <a:lnTo>
                    <a:pt x="30124" y="28650"/>
                  </a:lnTo>
                </a:path>
              </a:pathLst>
            </a:custGeom>
            <a:noFill/>
            <a:ln w="28575" cap="flat">
              <a:solidFill>
                <a:srgbClr val="000000"/>
              </a:solidFill>
              <a:prstDash val="solid"/>
              <a:miter/>
            </a:ln>
          </p:spPr>
          <p:txBody>
            <a:bodyPr rtlCol="0" anchor="ctr"/>
            <a:lstStyle/>
            <a:p>
              <a:endParaRPr lang="fr-FR" sz="1350"/>
            </a:p>
          </p:txBody>
        </p:sp>
        <p:sp>
          <p:nvSpPr>
            <p:cNvPr id="124" name="Freeform: Shape 123">
              <a:extLst>
                <a:ext uri="{FF2B5EF4-FFF2-40B4-BE49-F238E27FC236}">
                  <a16:creationId xmlns:a16="http://schemas.microsoft.com/office/drawing/2014/main" id="{90C04E72-DE66-43CE-A67E-DF4B0A6F503F}"/>
                </a:ext>
              </a:extLst>
            </p:cNvPr>
            <p:cNvSpPr/>
            <p:nvPr/>
          </p:nvSpPr>
          <p:spPr>
            <a:xfrm>
              <a:off x="8201949" y="3042680"/>
              <a:ext cx="133108" cy="158933"/>
            </a:xfrm>
            <a:custGeom>
              <a:avLst/>
              <a:gdLst>
                <a:gd name="connsiteX0" fmla="*/ 102591 w 133108"/>
                <a:gd name="connsiteY0" fmla="*/ 153416 h 158933"/>
                <a:gd name="connsiteX1" fmla="*/ 35261 w 133108"/>
                <a:gd name="connsiteY1" fmla="*/ 28650 h 158933"/>
              </a:gdLst>
              <a:ahLst/>
              <a:cxnLst>
                <a:cxn ang="0">
                  <a:pos x="connsiteX0" y="connsiteY0"/>
                </a:cxn>
                <a:cxn ang="0">
                  <a:pos x="connsiteX1" y="connsiteY1"/>
                </a:cxn>
              </a:cxnLst>
              <a:rect l="l" t="t" r="r" b="b"/>
              <a:pathLst>
                <a:path w="133108" h="158933">
                  <a:moveTo>
                    <a:pt x="102591" y="153416"/>
                  </a:moveTo>
                  <a:lnTo>
                    <a:pt x="35261" y="28650"/>
                  </a:lnTo>
                </a:path>
              </a:pathLst>
            </a:custGeom>
            <a:noFill/>
            <a:ln w="28575" cap="flat">
              <a:solidFill>
                <a:srgbClr val="000000"/>
              </a:solidFill>
              <a:prstDash val="solid"/>
              <a:miter/>
            </a:ln>
          </p:spPr>
          <p:txBody>
            <a:bodyPr rtlCol="0" anchor="ctr"/>
            <a:lstStyle/>
            <a:p>
              <a:endParaRPr lang="fr-FR" sz="1350"/>
            </a:p>
          </p:txBody>
        </p:sp>
        <p:sp>
          <p:nvSpPr>
            <p:cNvPr id="127" name="Freeform: Shape 126">
              <a:extLst>
                <a:ext uri="{FF2B5EF4-FFF2-40B4-BE49-F238E27FC236}">
                  <a16:creationId xmlns:a16="http://schemas.microsoft.com/office/drawing/2014/main" id="{736EC93B-23A2-4E4D-8391-276B0907178E}"/>
                </a:ext>
              </a:extLst>
            </p:cNvPr>
            <p:cNvSpPr/>
            <p:nvPr/>
          </p:nvSpPr>
          <p:spPr>
            <a:xfrm>
              <a:off x="8572709" y="2994011"/>
              <a:ext cx="79865" cy="185422"/>
            </a:xfrm>
            <a:custGeom>
              <a:avLst/>
              <a:gdLst>
                <a:gd name="connsiteX0" fmla="*/ 28794 w 79864"/>
                <a:gd name="connsiteY0" fmla="*/ 165615 h 185422"/>
                <a:gd name="connsiteX1" fmla="*/ 71534 w 79864"/>
                <a:gd name="connsiteY1" fmla="*/ 30526 h 185422"/>
              </a:gdLst>
              <a:ahLst/>
              <a:cxnLst>
                <a:cxn ang="0">
                  <a:pos x="connsiteX0" y="connsiteY0"/>
                </a:cxn>
                <a:cxn ang="0">
                  <a:pos x="connsiteX1" y="connsiteY1"/>
                </a:cxn>
              </a:cxnLst>
              <a:rect l="l" t="t" r="r" b="b"/>
              <a:pathLst>
                <a:path w="79864" h="185422">
                  <a:moveTo>
                    <a:pt x="28794" y="165615"/>
                  </a:moveTo>
                  <a:lnTo>
                    <a:pt x="71534" y="30526"/>
                  </a:lnTo>
                </a:path>
              </a:pathLst>
            </a:custGeom>
            <a:noFill/>
            <a:ln w="28575" cap="flat">
              <a:solidFill>
                <a:srgbClr val="000000"/>
              </a:solidFill>
              <a:prstDash val="solid"/>
              <a:miter/>
            </a:ln>
          </p:spPr>
          <p:txBody>
            <a:bodyPr rtlCol="0" anchor="ctr"/>
            <a:lstStyle/>
            <a:p>
              <a:endParaRPr lang="fr-FR" sz="1350"/>
            </a:p>
          </p:txBody>
        </p:sp>
        <p:sp>
          <p:nvSpPr>
            <p:cNvPr id="130" name="Freeform: Shape 129">
              <a:extLst>
                <a:ext uri="{FF2B5EF4-FFF2-40B4-BE49-F238E27FC236}">
                  <a16:creationId xmlns:a16="http://schemas.microsoft.com/office/drawing/2014/main" id="{37EB8796-0A7B-4EFC-9914-4ABFE9524858}"/>
                </a:ext>
              </a:extLst>
            </p:cNvPr>
            <p:cNvSpPr/>
            <p:nvPr/>
          </p:nvSpPr>
          <p:spPr>
            <a:xfrm>
              <a:off x="8801264" y="3252264"/>
              <a:ext cx="159730" cy="132444"/>
            </a:xfrm>
            <a:custGeom>
              <a:avLst/>
              <a:gdLst>
                <a:gd name="connsiteX0" fmla="*/ 28794 w 159729"/>
                <a:gd name="connsiteY0" fmla="*/ 102053 h 132444"/>
                <a:gd name="connsiteX1" fmla="*/ 154185 w 159729"/>
                <a:gd name="connsiteY1" fmla="*/ 35085 h 132444"/>
              </a:gdLst>
              <a:ahLst/>
              <a:cxnLst>
                <a:cxn ang="0">
                  <a:pos x="connsiteX0" y="connsiteY0"/>
                </a:cxn>
                <a:cxn ang="0">
                  <a:pos x="connsiteX1" y="connsiteY1"/>
                </a:cxn>
              </a:cxnLst>
              <a:rect l="l" t="t" r="r" b="b"/>
              <a:pathLst>
                <a:path w="159729" h="132444">
                  <a:moveTo>
                    <a:pt x="28794" y="102053"/>
                  </a:moveTo>
                  <a:lnTo>
                    <a:pt x="154185" y="35085"/>
                  </a:lnTo>
                </a:path>
              </a:pathLst>
            </a:custGeom>
            <a:noFill/>
            <a:ln w="28575" cap="flat">
              <a:solidFill>
                <a:srgbClr val="000000"/>
              </a:solidFill>
              <a:prstDash val="solid"/>
              <a:miter/>
            </a:ln>
          </p:spPr>
          <p:txBody>
            <a:bodyPr rtlCol="0" anchor="ctr"/>
            <a:lstStyle/>
            <a:p>
              <a:endParaRPr lang="fr-FR" sz="1350"/>
            </a:p>
          </p:txBody>
        </p:sp>
        <p:sp>
          <p:nvSpPr>
            <p:cNvPr id="131" name="Freeform: Shape 130">
              <a:extLst>
                <a:ext uri="{FF2B5EF4-FFF2-40B4-BE49-F238E27FC236}">
                  <a16:creationId xmlns:a16="http://schemas.microsoft.com/office/drawing/2014/main" id="{1A987CC1-0D47-498D-A2BE-9FB50F2E95D2}"/>
                </a:ext>
              </a:extLst>
            </p:cNvPr>
            <p:cNvSpPr/>
            <p:nvPr/>
          </p:nvSpPr>
          <p:spPr>
            <a:xfrm>
              <a:off x="8798999" y="3649105"/>
              <a:ext cx="79865" cy="52978"/>
            </a:xfrm>
            <a:custGeom>
              <a:avLst/>
              <a:gdLst>
                <a:gd name="connsiteX0" fmla="*/ 26699 w 79864"/>
                <a:gd name="connsiteY0" fmla="*/ 25314 h 52977"/>
                <a:gd name="connsiteX1" fmla="*/ 76243 w 79864"/>
                <a:gd name="connsiteY1" fmla="*/ 51521 h 52977"/>
              </a:gdLst>
              <a:ahLst/>
              <a:cxnLst>
                <a:cxn ang="0">
                  <a:pos x="connsiteX0" y="connsiteY0"/>
                </a:cxn>
                <a:cxn ang="0">
                  <a:pos x="connsiteX1" y="connsiteY1"/>
                </a:cxn>
              </a:cxnLst>
              <a:rect l="l" t="t" r="r" b="b"/>
              <a:pathLst>
                <a:path w="79864" h="52977">
                  <a:moveTo>
                    <a:pt x="26699" y="25314"/>
                  </a:moveTo>
                  <a:lnTo>
                    <a:pt x="76243" y="51521"/>
                  </a:lnTo>
                </a:path>
              </a:pathLst>
            </a:custGeom>
            <a:noFill/>
            <a:ln w="28575" cap="flat">
              <a:solidFill>
                <a:srgbClr val="000000"/>
              </a:solidFill>
              <a:prstDash val="solid"/>
              <a:miter/>
            </a:ln>
          </p:spPr>
          <p:txBody>
            <a:bodyPr rtlCol="0" anchor="ctr"/>
            <a:lstStyle/>
            <a:p>
              <a:endParaRPr lang="fr-FR" sz="1350"/>
            </a:p>
          </p:txBody>
        </p:sp>
        <p:sp>
          <p:nvSpPr>
            <p:cNvPr id="134" name="Freeform: Shape 133">
              <a:extLst>
                <a:ext uri="{FF2B5EF4-FFF2-40B4-BE49-F238E27FC236}">
                  <a16:creationId xmlns:a16="http://schemas.microsoft.com/office/drawing/2014/main" id="{9867DD1A-828E-4D91-8817-5A86186D6418}"/>
                </a:ext>
              </a:extLst>
            </p:cNvPr>
            <p:cNvSpPr/>
            <p:nvPr/>
          </p:nvSpPr>
          <p:spPr>
            <a:xfrm>
              <a:off x="8568842" y="3831135"/>
              <a:ext cx="53243" cy="79467"/>
            </a:xfrm>
            <a:custGeom>
              <a:avLst/>
              <a:gdLst>
                <a:gd name="connsiteX0" fmla="*/ 28162 w 53243"/>
                <a:gd name="connsiteY0" fmla="*/ 25314 h 79466"/>
                <a:gd name="connsiteX1" fmla="*/ 44819 w 53243"/>
                <a:gd name="connsiteY1" fmla="*/ 77206 h 79466"/>
              </a:gdLst>
              <a:ahLst/>
              <a:cxnLst>
                <a:cxn ang="0">
                  <a:pos x="connsiteX0" y="connsiteY0"/>
                </a:cxn>
                <a:cxn ang="0">
                  <a:pos x="connsiteX1" y="connsiteY1"/>
                </a:cxn>
              </a:cxnLst>
              <a:rect l="l" t="t" r="r" b="b"/>
              <a:pathLst>
                <a:path w="53243" h="79466">
                  <a:moveTo>
                    <a:pt x="28162" y="25314"/>
                  </a:moveTo>
                  <a:lnTo>
                    <a:pt x="44819" y="77206"/>
                  </a:lnTo>
                </a:path>
              </a:pathLst>
            </a:custGeom>
            <a:noFill/>
            <a:ln w="28575" cap="flat">
              <a:solidFill>
                <a:srgbClr val="000000"/>
              </a:solidFill>
              <a:prstDash val="solid"/>
              <a:miter/>
            </a:ln>
          </p:spPr>
          <p:txBody>
            <a:bodyPr rtlCol="0" anchor="ctr"/>
            <a:lstStyle/>
            <a:p>
              <a:endParaRPr lang="fr-FR" sz="1350"/>
            </a:p>
          </p:txBody>
        </p:sp>
        <p:sp>
          <p:nvSpPr>
            <p:cNvPr id="136" name="Freeform: Shape 135">
              <a:extLst>
                <a:ext uri="{FF2B5EF4-FFF2-40B4-BE49-F238E27FC236}">
                  <a16:creationId xmlns:a16="http://schemas.microsoft.com/office/drawing/2014/main" id="{B05D869C-D2E7-42F3-82E2-F118CA4C38C9}"/>
                </a:ext>
              </a:extLst>
            </p:cNvPr>
            <p:cNvSpPr/>
            <p:nvPr/>
          </p:nvSpPr>
          <p:spPr>
            <a:xfrm>
              <a:off x="8250280" y="3791014"/>
              <a:ext cx="53243" cy="79467"/>
            </a:xfrm>
            <a:custGeom>
              <a:avLst/>
              <a:gdLst>
                <a:gd name="connsiteX0" fmla="*/ 52536 w 53243"/>
                <a:gd name="connsiteY0" fmla="*/ 26611 h 79466"/>
                <a:gd name="connsiteX1" fmla="*/ 25440 w 53243"/>
                <a:gd name="connsiteY1" fmla="*/ 74116 h 79466"/>
              </a:gdLst>
              <a:ahLst/>
              <a:cxnLst>
                <a:cxn ang="0">
                  <a:pos x="connsiteX0" y="connsiteY0"/>
                </a:cxn>
                <a:cxn ang="0">
                  <a:pos x="connsiteX1" y="connsiteY1"/>
                </a:cxn>
              </a:cxnLst>
              <a:rect l="l" t="t" r="r" b="b"/>
              <a:pathLst>
                <a:path w="53243" h="79466">
                  <a:moveTo>
                    <a:pt x="52536" y="26611"/>
                  </a:moveTo>
                  <a:lnTo>
                    <a:pt x="25440" y="74116"/>
                  </a:lnTo>
                </a:path>
              </a:pathLst>
            </a:custGeom>
            <a:noFill/>
            <a:ln w="28575" cap="flat">
              <a:solidFill>
                <a:srgbClr val="000000"/>
              </a:solidFill>
              <a:prstDash val="solid"/>
              <a:miter/>
            </a:ln>
          </p:spPr>
          <p:txBody>
            <a:bodyPr rtlCol="0" anchor="ctr"/>
            <a:lstStyle/>
            <a:p>
              <a:endParaRPr lang="fr-FR" sz="1350"/>
            </a:p>
          </p:txBody>
        </p:sp>
        <p:sp>
          <p:nvSpPr>
            <p:cNvPr id="137" name="Freeform: Shape 136">
              <a:extLst>
                <a:ext uri="{FF2B5EF4-FFF2-40B4-BE49-F238E27FC236}">
                  <a16:creationId xmlns:a16="http://schemas.microsoft.com/office/drawing/2014/main" id="{7DF31D63-22F7-482A-A12A-CF5D5518C9A4}"/>
                </a:ext>
              </a:extLst>
            </p:cNvPr>
            <p:cNvSpPr/>
            <p:nvPr/>
          </p:nvSpPr>
          <p:spPr>
            <a:xfrm>
              <a:off x="8052878" y="3556626"/>
              <a:ext cx="79865" cy="52978"/>
            </a:xfrm>
            <a:custGeom>
              <a:avLst/>
              <a:gdLst>
                <a:gd name="connsiteX0" fmla="*/ 80766 w 79864"/>
                <a:gd name="connsiteY0" fmla="*/ 28207 h 52977"/>
                <a:gd name="connsiteX1" fmla="*/ 25440 w 79864"/>
                <a:gd name="connsiteY1" fmla="*/ 38804 h 52977"/>
              </a:gdLst>
              <a:ahLst/>
              <a:cxnLst>
                <a:cxn ang="0">
                  <a:pos x="connsiteX0" y="connsiteY0"/>
                </a:cxn>
                <a:cxn ang="0">
                  <a:pos x="connsiteX1" y="connsiteY1"/>
                </a:cxn>
              </a:cxnLst>
              <a:rect l="l" t="t" r="r" b="b"/>
              <a:pathLst>
                <a:path w="79864" h="52977">
                  <a:moveTo>
                    <a:pt x="80766" y="28207"/>
                  </a:moveTo>
                  <a:lnTo>
                    <a:pt x="25440" y="38804"/>
                  </a:lnTo>
                </a:path>
              </a:pathLst>
            </a:custGeom>
            <a:noFill/>
            <a:ln w="28575" cap="flat">
              <a:solidFill>
                <a:srgbClr val="000000"/>
              </a:solidFill>
              <a:prstDash val="solid"/>
              <a:miter/>
            </a:ln>
          </p:spPr>
          <p:txBody>
            <a:bodyPr rtlCol="0" anchor="ctr"/>
            <a:lstStyle/>
            <a:p>
              <a:endParaRPr lang="fr-FR" sz="1350"/>
            </a:p>
          </p:txBody>
        </p:sp>
        <p:sp>
          <p:nvSpPr>
            <p:cNvPr id="139" name="Freeform: Shape 138">
              <a:extLst>
                <a:ext uri="{FF2B5EF4-FFF2-40B4-BE49-F238E27FC236}">
                  <a16:creationId xmlns:a16="http://schemas.microsoft.com/office/drawing/2014/main" id="{508EEF47-7A26-44B0-A55D-D65C856E2932}"/>
                </a:ext>
              </a:extLst>
            </p:cNvPr>
            <p:cNvSpPr/>
            <p:nvPr/>
          </p:nvSpPr>
          <p:spPr>
            <a:xfrm>
              <a:off x="8122524" y="3250369"/>
              <a:ext cx="79865" cy="79467"/>
            </a:xfrm>
            <a:custGeom>
              <a:avLst/>
              <a:gdLst>
                <a:gd name="connsiteX0" fmla="*/ 73609 w 79864"/>
                <a:gd name="connsiteY0" fmla="*/ 55984 h 79466"/>
                <a:gd name="connsiteX1" fmla="*/ 26945 w 79864"/>
                <a:gd name="connsiteY1" fmla="*/ 25314 h 79466"/>
              </a:gdLst>
              <a:ahLst/>
              <a:cxnLst>
                <a:cxn ang="0">
                  <a:pos x="connsiteX0" y="connsiteY0"/>
                </a:cxn>
                <a:cxn ang="0">
                  <a:pos x="connsiteX1" y="connsiteY1"/>
                </a:cxn>
              </a:cxnLst>
              <a:rect l="l" t="t" r="r" b="b"/>
              <a:pathLst>
                <a:path w="79864" h="79466">
                  <a:moveTo>
                    <a:pt x="73609" y="55984"/>
                  </a:moveTo>
                  <a:lnTo>
                    <a:pt x="26945" y="25314"/>
                  </a:lnTo>
                </a:path>
              </a:pathLst>
            </a:custGeom>
            <a:noFill/>
            <a:ln w="28575" cap="flat">
              <a:solidFill>
                <a:srgbClr val="000000"/>
              </a:solidFill>
              <a:prstDash val="solid"/>
              <a:miter/>
            </a:ln>
          </p:spPr>
          <p:txBody>
            <a:bodyPr rtlCol="0" anchor="ctr"/>
            <a:lstStyle/>
            <a:p>
              <a:endParaRPr lang="fr-FR" sz="1350"/>
            </a:p>
          </p:txBody>
        </p:sp>
        <p:sp>
          <p:nvSpPr>
            <p:cNvPr id="144" name="Freeform: Shape 143">
              <a:extLst>
                <a:ext uri="{FF2B5EF4-FFF2-40B4-BE49-F238E27FC236}">
                  <a16:creationId xmlns:a16="http://schemas.microsoft.com/office/drawing/2014/main" id="{B67ACCE7-ED63-4C44-A35C-805E1783EBAC}"/>
                </a:ext>
              </a:extLst>
            </p:cNvPr>
            <p:cNvSpPr/>
            <p:nvPr/>
          </p:nvSpPr>
          <p:spPr>
            <a:xfrm>
              <a:off x="8415342" y="3083798"/>
              <a:ext cx="53243" cy="79467"/>
            </a:xfrm>
            <a:custGeom>
              <a:avLst/>
              <a:gdLst>
                <a:gd name="connsiteX0" fmla="*/ 35357 w 53243"/>
                <a:gd name="connsiteY0" fmla="*/ 79165 h 79466"/>
                <a:gd name="connsiteX1" fmla="*/ 28294 w 53243"/>
                <a:gd name="connsiteY1" fmla="*/ 25314 h 79466"/>
              </a:gdLst>
              <a:ahLst/>
              <a:cxnLst>
                <a:cxn ang="0">
                  <a:pos x="connsiteX0" y="connsiteY0"/>
                </a:cxn>
                <a:cxn ang="0">
                  <a:pos x="connsiteX1" y="connsiteY1"/>
                </a:cxn>
              </a:cxnLst>
              <a:rect l="l" t="t" r="r" b="b"/>
              <a:pathLst>
                <a:path w="53243" h="79466">
                  <a:moveTo>
                    <a:pt x="35357" y="79165"/>
                  </a:moveTo>
                  <a:lnTo>
                    <a:pt x="28294" y="25314"/>
                  </a:lnTo>
                </a:path>
              </a:pathLst>
            </a:custGeom>
            <a:noFill/>
            <a:ln w="28575" cap="flat">
              <a:solidFill>
                <a:srgbClr val="000000"/>
              </a:solidFill>
              <a:prstDash val="solid"/>
              <a:miter/>
            </a:ln>
          </p:spPr>
          <p:txBody>
            <a:bodyPr rtlCol="0" anchor="ctr"/>
            <a:lstStyle/>
            <a:p>
              <a:endParaRPr lang="fr-FR" sz="1350"/>
            </a:p>
          </p:txBody>
        </p:sp>
        <p:sp>
          <p:nvSpPr>
            <p:cNvPr id="145" name="Freeform: Shape 144">
              <a:extLst>
                <a:ext uri="{FF2B5EF4-FFF2-40B4-BE49-F238E27FC236}">
                  <a16:creationId xmlns:a16="http://schemas.microsoft.com/office/drawing/2014/main" id="{12E9DC86-D682-4036-935B-A6E3619FF7BB}"/>
                </a:ext>
              </a:extLst>
            </p:cNvPr>
            <p:cNvSpPr/>
            <p:nvPr/>
          </p:nvSpPr>
          <p:spPr>
            <a:xfrm>
              <a:off x="8708851" y="3177653"/>
              <a:ext cx="79865" cy="79467"/>
            </a:xfrm>
            <a:custGeom>
              <a:avLst/>
              <a:gdLst>
                <a:gd name="connsiteX0" fmla="*/ 25440 w 79864"/>
                <a:gd name="connsiteY0" fmla="*/ 68694 h 79466"/>
                <a:gd name="connsiteX1" fmla="*/ 61522 w 79864"/>
                <a:gd name="connsiteY1" fmla="*/ 27102 h 79466"/>
              </a:gdLst>
              <a:ahLst/>
              <a:cxnLst>
                <a:cxn ang="0">
                  <a:pos x="connsiteX0" y="connsiteY0"/>
                </a:cxn>
                <a:cxn ang="0">
                  <a:pos x="connsiteX1" y="connsiteY1"/>
                </a:cxn>
              </a:cxnLst>
              <a:rect l="l" t="t" r="r" b="b"/>
              <a:pathLst>
                <a:path w="79864" h="79466">
                  <a:moveTo>
                    <a:pt x="25440" y="68694"/>
                  </a:moveTo>
                  <a:lnTo>
                    <a:pt x="61522" y="27102"/>
                  </a:lnTo>
                </a:path>
              </a:pathLst>
            </a:custGeom>
            <a:noFill/>
            <a:ln w="28575" cap="flat">
              <a:solidFill>
                <a:srgbClr val="000000"/>
              </a:solidFill>
              <a:prstDash val="solid"/>
              <a:miter/>
            </a:ln>
          </p:spPr>
          <p:txBody>
            <a:bodyPr rtlCol="0" anchor="ctr"/>
            <a:lstStyle/>
            <a:p>
              <a:endParaRPr lang="fr-FR" sz="1350"/>
            </a:p>
          </p:txBody>
        </p:sp>
        <p:sp>
          <p:nvSpPr>
            <p:cNvPr id="146" name="Freeform: Shape 145">
              <a:extLst>
                <a:ext uri="{FF2B5EF4-FFF2-40B4-BE49-F238E27FC236}">
                  <a16:creationId xmlns:a16="http://schemas.microsoft.com/office/drawing/2014/main" id="{91D33266-9E8C-4578-A13E-39B745D76486}"/>
                </a:ext>
              </a:extLst>
            </p:cNvPr>
            <p:cNvSpPr/>
            <p:nvPr/>
          </p:nvSpPr>
          <p:spPr>
            <a:xfrm>
              <a:off x="8838582" y="3472359"/>
              <a:ext cx="106486" cy="52978"/>
            </a:xfrm>
            <a:custGeom>
              <a:avLst/>
              <a:gdLst>
                <a:gd name="connsiteX0" fmla="*/ 25440 w 106486"/>
                <a:gd name="connsiteY0" fmla="*/ 29413 h 52977"/>
                <a:gd name="connsiteX1" fmla="*/ 81885 w 106486"/>
                <a:gd name="connsiteY1" fmla="*/ 28292 h 52977"/>
              </a:gdLst>
              <a:ahLst/>
              <a:cxnLst>
                <a:cxn ang="0">
                  <a:pos x="connsiteX0" y="connsiteY0"/>
                </a:cxn>
                <a:cxn ang="0">
                  <a:pos x="connsiteX1" y="connsiteY1"/>
                </a:cxn>
              </a:cxnLst>
              <a:rect l="l" t="t" r="r" b="b"/>
              <a:pathLst>
                <a:path w="106486" h="52977">
                  <a:moveTo>
                    <a:pt x="25440" y="29413"/>
                  </a:moveTo>
                  <a:lnTo>
                    <a:pt x="81885" y="28292"/>
                  </a:lnTo>
                </a:path>
              </a:pathLst>
            </a:custGeom>
            <a:noFill/>
            <a:ln w="28575" cap="flat">
              <a:solidFill>
                <a:srgbClr val="000000"/>
              </a:solidFill>
              <a:prstDash val="solid"/>
              <a:miter/>
            </a:ln>
          </p:spPr>
          <p:txBody>
            <a:bodyPr rtlCol="0" anchor="ctr"/>
            <a:lstStyle/>
            <a:p>
              <a:endParaRPr lang="fr-FR" sz="1350"/>
            </a:p>
          </p:txBody>
        </p:sp>
      </p:grpSp>
      <p:sp>
        <p:nvSpPr>
          <p:cNvPr id="148" name="Oval 147">
            <a:extLst>
              <a:ext uri="{FF2B5EF4-FFF2-40B4-BE49-F238E27FC236}">
                <a16:creationId xmlns:a16="http://schemas.microsoft.com/office/drawing/2014/main" id="{4FDA34C8-E66D-4EB0-8846-90704DEFE5A4}"/>
              </a:ext>
            </a:extLst>
          </p:cNvPr>
          <p:cNvSpPr/>
          <p:nvPr/>
        </p:nvSpPr>
        <p:spPr>
          <a:xfrm>
            <a:off x="4910875" y="2340157"/>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cxnSp>
        <p:nvCxnSpPr>
          <p:cNvPr id="149" name="Straight Arrow Connector 148">
            <a:extLst>
              <a:ext uri="{FF2B5EF4-FFF2-40B4-BE49-F238E27FC236}">
                <a16:creationId xmlns:a16="http://schemas.microsoft.com/office/drawing/2014/main" id="{097619B2-C8B6-42F7-ADBE-D79BF2640FA3}"/>
              </a:ext>
            </a:extLst>
          </p:cNvPr>
          <p:cNvCxnSpPr>
            <a:cxnSpLocks/>
            <a:stCxn id="139" idx="0"/>
            <a:endCxn id="148" idx="5"/>
          </p:cNvCxnSpPr>
          <p:nvPr/>
        </p:nvCxnSpPr>
        <p:spPr>
          <a:xfrm flipH="1" flipV="1">
            <a:off x="5026227" y="2455509"/>
            <a:ext cx="314543" cy="815282"/>
          </a:xfrm>
          <a:prstGeom prst="straightConnector1">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96" name="Oval 195">
            <a:extLst>
              <a:ext uri="{FF2B5EF4-FFF2-40B4-BE49-F238E27FC236}">
                <a16:creationId xmlns:a16="http://schemas.microsoft.com/office/drawing/2014/main" id="{D34F3911-BFFC-45EC-B964-AE70FA111F56}"/>
              </a:ext>
            </a:extLst>
          </p:cNvPr>
          <p:cNvSpPr/>
          <p:nvPr/>
        </p:nvSpPr>
        <p:spPr>
          <a:xfrm>
            <a:off x="7694160" y="2371565"/>
            <a:ext cx="135143" cy="135143"/>
          </a:xfrm>
          <a:prstGeom prst="ellipse">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050"/>
          </a:p>
        </p:txBody>
      </p:sp>
      <p:sp>
        <p:nvSpPr>
          <p:cNvPr id="197" name="Oval 196">
            <a:extLst>
              <a:ext uri="{FF2B5EF4-FFF2-40B4-BE49-F238E27FC236}">
                <a16:creationId xmlns:a16="http://schemas.microsoft.com/office/drawing/2014/main" id="{A102BC46-2C97-473E-83F5-8F45E4A2E5BB}"/>
              </a:ext>
            </a:extLst>
          </p:cNvPr>
          <p:cNvSpPr/>
          <p:nvPr/>
        </p:nvSpPr>
        <p:spPr>
          <a:xfrm>
            <a:off x="7475712" y="2638442"/>
            <a:ext cx="121523" cy="123203"/>
          </a:xfrm>
          <a:prstGeom prst="ellipse">
            <a:avLst/>
          </a:prstGeom>
          <a:solidFill>
            <a:schemeClr val="accent6">
              <a:lumMod val="75000"/>
              <a:lumOff val="25000"/>
            </a:schemeClr>
          </a:solidFill>
          <a:ln w="28575">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8" name="Oval 127">
            <a:extLst>
              <a:ext uri="{FF2B5EF4-FFF2-40B4-BE49-F238E27FC236}">
                <a16:creationId xmlns:a16="http://schemas.microsoft.com/office/drawing/2014/main" id="{0D5C07DC-ADFD-4806-91D4-B7B747B75DD4}"/>
              </a:ext>
            </a:extLst>
          </p:cNvPr>
          <p:cNvSpPr/>
          <p:nvPr/>
        </p:nvSpPr>
        <p:spPr>
          <a:xfrm rot="19052430">
            <a:off x="4338445" y="3511504"/>
            <a:ext cx="121523" cy="123203"/>
          </a:xfrm>
          <a:prstGeom prst="ellipse">
            <a:avLst/>
          </a:prstGeom>
          <a:solidFill>
            <a:schemeClr val="accent5"/>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nvGrpSpPr>
          <p:cNvPr id="42" name="Group 41">
            <a:extLst>
              <a:ext uri="{FF2B5EF4-FFF2-40B4-BE49-F238E27FC236}">
                <a16:creationId xmlns:a16="http://schemas.microsoft.com/office/drawing/2014/main" id="{3E8DB734-EACF-4584-B6F7-F174C789BA95}"/>
              </a:ext>
            </a:extLst>
          </p:cNvPr>
          <p:cNvGrpSpPr/>
          <p:nvPr/>
        </p:nvGrpSpPr>
        <p:grpSpPr>
          <a:xfrm>
            <a:off x="1740704" y="3265569"/>
            <a:ext cx="867077" cy="135143"/>
            <a:chOff x="2320938" y="4354091"/>
            <a:chExt cx="1156103" cy="180191"/>
          </a:xfrm>
        </p:grpSpPr>
        <p:cxnSp>
          <p:nvCxnSpPr>
            <p:cNvPr id="132" name="Straight Arrow Connector 131">
              <a:extLst>
                <a:ext uri="{FF2B5EF4-FFF2-40B4-BE49-F238E27FC236}">
                  <a16:creationId xmlns:a16="http://schemas.microsoft.com/office/drawing/2014/main" id="{3B0E8105-1908-41F5-B412-B7B05346159D}"/>
                </a:ext>
              </a:extLst>
            </p:cNvPr>
            <p:cNvCxnSpPr>
              <a:cxnSpLocks/>
              <a:stCxn id="133" idx="6"/>
              <a:endCxn id="8" idx="2"/>
            </p:cNvCxnSpPr>
            <p:nvPr/>
          </p:nvCxnSpPr>
          <p:spPr>
            <a:xfrm flipV="1">
              <a:off x="2501129" y="4393652"/>
              <a:ext cx="975912" cy="50535"/>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133" name="Oval 132">
              <a:extLst>
                <a:ext uri="{FF2B5EF4-FFF2-40B4-BE49-F238E27FC236}">
                  <a16:creationId xmlns:a16="http://schemas.microsoft.com/office/drawing/2014/main" id="{4CD8C900-6547-42C7-BD8A-5F0D05252FF4}"/>
                </a:ext>
              </a:extLst>
            </p:cNvPr>
            <p:cNvSpPr/>
            <p:nvPr/>
          </p:nvSpPr>
          <p:spPr>
            <a:xfrm>
              <a:off x="2320938" y="4354091"/>
              <a:ext cx="180191" cy="180191"/>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grpSp>
      <p:cxnSp>
        <p:nvCxnSpPr>
          <p:cNvPr id="105" name="Straight Arrow Connector 104">
            <a:extLst>
              <a:ext uri="{FF2B5EF4-FFF2-40B4-BE49-F238E27FC236}">
                <a16:creationId xmlns:a16="http://schemas.microsoft.com/office/drawing/2014/main" id="{BF0D0464-8882-4BAF-A1F1-2CA90E5DFACE}"/>
              </a:ext>
            </a:extLst>
          </p:cNvPr>
          <p:cNvCxnSpPr>
            <a:cxnSpLocks/>
            <a:endCxn id="106" idx="5"/>
          </p:cNvCxnSpPr>
          <p:nvPr/>
        </p:nvCxnSpPr>
        <p:spPr>
          <a:xfrm flipH="1" flipV="1">
            <a:off x="3672099" y="2816281"/>
            <a:ext cx="1384268" cy="1446885"/>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106" name="Oval 105">
            <a:extLst>
              <a:ext uri="{FF2B5EF4-FFF2-40B4-BE49-F238E27FC236}">
                <a16:creationId xmlns:a16="http://schemas.microsoft.com/office/drawing/2014/main" id="{5CAC18C1-D3FA-427A-8F2E-DF228829C977}"/>
              </a:ext>
            </a:extLst>
          </p:cNvPr>
          <p:cNvSpPr/>
          <p:nvPr/>
        </p:nvSpPr>
        <p:spPr>
          <a:xfrm>
            <a:off x="3556747" y="2700929"/>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cxnSp>
        <p:nvCxnSpPr>
          <p:cNvPr id="140" name="Straight Arrow Connector 139">
            <a:extLst>
              <a:ext uri="{FF2B5EF4-FFF2-40B4-BE49-F238E27FC236}">
                <a16:creationId xmlns:a16="http://schemas.microsoft.com/office/drawing/2014/main" id="{A0759D51-2ACC-4886-A655-DF812121555A}"/>
              </a:ext>
            </a:extLst>
          </p:cNvPr>
          <p:cNvCxnSpPr>
            <a:cxnSpLocks/>
            <a:endCxn id="141" idx="5"/>
          </p:cNvCxnSpPr>
          <p:nvPr/>
        </p:nvCxnSpPr>
        <p:spPr>
          <a:xfrm flipH="1" flipV="1">
            <a:off x="6479242" y="2881685"/>
            <a:ext cx="1384268" cy="1446885"/>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141" name="Oval 140">
            <a:extLst>
              <a:ext uri="{FF2B5EF4-FFF2-40B4-BE49-F238E27FC236}">
                <a16:creationId xmlns:a16="http://schemas.microsoft.com/office/drawing/2014/main" id="{1E828152-EE58-48EE-8357-104F9E78165E}"/>
              </a:ext>
            </a:extLst>
          </p:cNvPr>
          <p:cNvSpPr/>
          <p:nvPr/>
        </p:nvSpPr>
        <p:spPr>
          <a:xfrm>
            <a:off x="6363889" y="2766334"/>
            <a:ext cx="135143" cy="135143"/>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grpSp>
        <p:nvGrpSpPr>
          <p:cNvPr id="152" name="Group 151">
            <a:extLst>
              <a:ext uri="{FF2B5EF4-FFF2-40B4-BE49-F238E27FC236}">
                <a16:creationId xmlns:a16="http://schemas.microsoft.com/office/drawing/2014/main" id="{B27E6EE5-22FB-4465-A0B9-85F1F6AAD986}"/>
              </a:ext>
            </a:extLst>
          </p:cNvPr>
          <p:cNvGrpSpPr/>
          <p:nvPr/>
        </p:nvGrpSpPr>
        <p:grpSpPr>
          <a:xfrm>
            <a:off x="4023704" y="3180359"/>
            <a:ext cx="763005" cy="773556"/>
            <a:chOff x="4420947" y="3863156"/>
            <a:chExt cx="1017340" cy="1031408"/>
          </a:xfrm>
        </p:grpSpPr>
        <p:sp>
          <p:nvSpPr>
            <p:cNvPr id="153" name="Oval 152">
              <a:extLst>
                <a:ext uri="{FF2B5EF4-FFF2-40B4-BE49-F238E27FC236}">
                  <a16:creationId xmlns:a16="http://schemas.microsoft.com/office/drawing/2014/main" id="{307BAA7F-2C63-46DC-8964-669804E5E941}"/>
                </a:ext>
              </a:extLst>
            </p:cNvPr>
            <p:cNvSpPr/>
            <p:nvPr/>
          </p:nvSpPr>
          <p:spPr>
            <a:xfrm>
              <a:off x="4420947" y="3863156"/>
              <a:ext cx="1017340" cy="1031408"/>
            </a:xfrm>
            <a:prstGeom prst="ellipse">
              <a:avLst/>
            </a:prstGeom>
            <a:solidFill>
              <a:schemeClr val="accent5">
                <a:lumMod val="20000"/>
                <a:lumOff val="80000"/>
                <a:alpha val="6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91" name="Oval 190">
              <a:extLst>
                <a:ext uri="{FF2B5EF4-FFF2-40B4-BE49-F238E27FC236}">
                  <a16:creationId xmlns:a16="http://schemas.microsoft.com/office/drawing/2014/main" id="{4047EFC5-66FC-4B36-A52D-03AB0F87D4B3}"/>
                </a:ext>
              </a:extLst>
            </p:cNvPr>
            <p:cNvSpPr/>
            <p:nvPr/>
          </p:nvSpPr>
          <p:spPr>
            <a:xfrm>
              <a:off x="4429529" y="4214530"/>
              <a:ext cx="1008758" cy="374212"/>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dirty="0"/>
            </a:p>
          </p:txBody>
        </p:sp>
        <p:sp>
          <p:nvSpPr>
            <p:cNvPr id="193" name="Oval 192">
              <a:extLst>
                <a:ext uri="{FF2B5EF4-FFF2-40B4-BE49-F238E27FC236}">
                  <a16:creationId xmlns:a16="http://schemas.microsoft.com/office/drawing/2014/main" id="{87C36BD5-407E-4B69-A93A-7A9204FE9134}"/>
                </a:ext>
              </a:extLst>
            </p:cNvPr>
            <p:cNvSpPr/>
            <p:nvPr/>
          </p:nvSpPr>
          <p:spPr>
            <a:xfrm>
              <a:off x="4844884" y="4305767"/>
              <a:ext cx="162030" cy="164271"/>
            </a:xfrm>
            <a:prstGeom prst="ellipse">
              <a:avLst/>
            </a:prstGeom>
            <a:solidFill>
              <a:schemeClr val="accent5"/>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grpSp>
        <p:nvGrpSpPr>
          <p:cNvPr id="194" name="Group 193">
            <a:extLst>
              <a:ext uri="{FF2B5EF4-FFF2-40B4-BE49-F238E27FC236}">
                <a16:creationId xmlns:a16="http://schemas.microsoft.com/office/drawing/2014/main" id="{E7F156B6-F07A-4D0C-A64A-939DEA2FF015}"/>
              </a:ext>
            </a:extLst>
          </p:cNvPr>
          <p:cNvGrpSpPr/>
          <p:nvPr/>
        </p:nvGrpSpPr>
        <p:grpSpPr>
          <a:xfrm>
            <a:off x="4472523" y="3280662"/>
            <a:ext cx="867077" cy="135143"/>
            <a:chOff x="2320938" y="4354091"/>
            <a:chExt cx="1156103" cy="180191"/>
          </a:xfrm>
        </p:grpSpPr>
        <p:cxnSp>
          <p:nvCxnSpPr>
            <p:cNvPr id="198" name="Straight Arrow Connector 197">
              <a:extLst>
                <a:ext uri="{FF2B5EF4-FFF2-40B4-BE49-F238E27FC236}">
                  <a16:creationId xmlns:a16="http://schemas.microsoft.com/office/drawing/2014/main" id="{DE948D24-CBFC-4F5B-BE6D-099833969DB9}"/>
                </a:ext>
              </a:extLst>
            </p:cNvPr>
            <p:cNvCxnSpPr>
              <a:cxnSpLocks/>
              <a:stCxn id="199" idx="6"/>
            </p:cNvCxnSpPr>
            <p:nvPr/>
          </p:nvCxnSpPr>
          <p:spPr>
            <a:xfrm flipV="1">
              <a:off x="2501129" y="4393652"/>
              <a:ext cx="975912" cy="50535"/>
            </a:xfrm>
            <a:prstGeom prst="straightConnector1">
              <a:avLst/>
            </a:prstGeom>
            <a:ln w="38100">
              <a:headEnd type="arrow" w="med" len="med"/>
              <a:tailEnd type="none" w="med" len="med"/>
            </a:ln>
          </p:spPr>
          <p:style>
            <a:lnRef idx="2">
              <a:schemeClr val="accent5"/>
            </a:lnRef>
            <a:fillRef idx="1">
              <a:schemeClr val="lt1"/>
            </a:fillRef>
            <a:effectRef idx="0">
              <a:schemeClr val="accent5"/>
            </a:effectRef>
            <a:fontRef idx="minor">
              <a:schemeClr val="dk1"/>
            </a:fontRef>
          </p:style>
        </p:cxnSp>
        <p:sp>
          <p:nvSpPr>
            <p:cNvPr id="199" name="Oval 198">
              <a:extLst>
                <a:ext uri="{FF2B5EF4-FFF2-40B4-BE49-F238E27FC236}">
                  <a16:creationId xmlns:a16="http://schemas.microsoft.com/office/drawing/2014/main" id="{30BB7F72-1628-4735-8CCF-53648581F64A}"/>
                </a:ext>
              </a:extLst>
            </p:cNvPr>
            <p:cNvSpPr/>
            <p:nvPr/>
          </p:nvSpPr>
          <p:spPr>
            <a:xfrm>
              <a:off x="2320938" y="4354091"/>
              <a:ext cx="180191" cy="180191"/>
            </a:xfrm>
            <a:prstGeom prst="ellips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050">
                <a:solidFill>
                  <a:srgbClr val="FF0000"/>
                </a:solidFill>
              </a:endParaRPr>
            </a:p>
          </p:txBody>
        </p:sp>
      </p:grpSp>
      <p:sp>
        <p:nvSpPr>
          <p:cNvPr id="135" name="TextBox 134">
            <a:extLst>
              <a:ext uri="{FF2B5EF4-FFF2-40B4-BE49-F238E27FC236}">
                <a16:creationId xmlns:a16="http://schemas.microsoft.com/office/drawing/2014/main" id="{05079236-F574-4382-9435-C6099BE36284}"/>
              </a:ext>
            </a:extLst>
          </p:cNvPr>
          <p:cNvSpPr txBox="1"/>
          <p:nvPr/>
        </p:nvSpPr>
        <p:spPr>
          <a:xfrm>
            <a:off x="2239075" y="4222612"/>
            <a:ext cx="7992551" cy="553998"/>
          </a:xfrm>
          <a:prstGeom prst="rect">
            <a:avLst/>
          </a:prstGeom>
          <a:noFill/>
        </p:spPr>
        <p:txBody>
          <a:bodyPr wrap="square" rtlCol="0">
            <a:spAutoFit/>
          </a:bodyPr>
          <a:lstStyle/>
          <a:p>
            <a:pPr algn="ctr"/>
            <a:r>
              <a:rPr lang="en-SG" sz="1500" dirty="0"/>
              <a:t>[Hachisuka et al. 2017] </a:t>
            </a:r>
          </a:p>
          <a:p>
            <a:pPr algn="ctr"/>
            <a:r>
              <a:rPr lang="en-US" sz="1500" dirty="0"/>
              <a:t>Extended Path Integral Formulation for Volumetric Transport</a:t>
            </a:r>
            <a:endParaRPr lang="en-GB" sz="1500" dirty="0"/>
          </a:p>
        </p:txBody>
      </p:sp>
    </p:spTree>
    <p:extLst>
      <p:ext uri="{BB962C8B-B14F-4D97-AF65-F5344CB8AC3E}">
        <p14:creationId xmlns:p14="http://schemas.microsoft.com/office/powerpoint/2010/main" val="16613072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40C1BA0-1EC4-4A8D-A3E3-7E3078493F33}"/>
              </a:ext>
            </a:extLst>
          </p:cNvPr>
          <p:cNvGrpSpPr/>
          <p:nvPr/>
        </p:nvGrpSpPr>
        <p:grpSpPr>
          <a:xfrm>
            <a:off x="0" y="-767417"/>
            <a:ext cx="9144000" cy="590550"/>
            <a:chOff x="0" y="-590550"/>
            <a:chExt cx="10039350" cy="590550"/>
          </a:xfrm>
        </p:grpSpPr>
        <p:sp>
          <p:nvSpPr>
            <p:cNvPr id="5" name="Rectangle 4">
              <a:extLst>
                <a:ext uri="{FF2B5EF4-FFF2-40B4-BE49-F238E27FC236}">
                  <a16:creationId xmlns:a16="http://schemas.microsoft.com/office/drawing/2014/main" id="{1D55C761-3DAE-4156-9795-0EB02FC1D2B5}"/>
                </a:ext>
              </a:extLst>
            </p:cNvPr>
            <p:cNvSpPr/>
            <p:nvPr/>
          </p:nvSpPr>
          <p:spPr>
            <a:xfrm>
              <a:off x="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EFD6811C-6C45-495A-81A4-A43A2808556C}"/>
                </a:ext>
              </a:extLst>
            </p:cNvPr>
            <p:cNvSpPr/>
            <p:nvPr/>
          </p:nvSpPr>
          <p:spPr>
            <a:xfrm>
              <a:off x="334645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3F75D17-3ABC-4177-B4D2-9CEFEA193E55}"/>
                </a:ext>
              </a:extLst>
            </p:cNvPr>
            <p:cNvSpPr/>
            <p:nvPr/>
          </p:nvSpPr>
          <p:spPr>
            <a:xfrm>
              <a:off x="669290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9" name="Picture 8" descr="A blurry image of a building&#10;&#10;Description generated with high confidence">
            <a:extLst>
              <a:ext uri="{FF2B5EF4-FFF2-40B4-BE49-F238E27FC236}">
                <a16:creationId xmlns:a16="http://schemas.microsoft.com/office/drawing/2014/main" id="{725C52EB-EEAC-4A85-85DA-745B3315F4B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b="10556"/>
          <a:stretch/>
        </p:blipFill>
        <p:spPr>
          <a:xfrm>
            <a:off x="0" y="0"/>
            <a:ext cx="9144000" cy="5257800"/>
          </a:xfrm>
          <a:prstGeom prst="rect">
            <a:avLst/>
          </a:prstGeom>
        </p:spPr>
      </p:pic>
      <p:pic>
        <p:nvPicPr>
          <p:cNvPr id="11" name="Picture 10" descr="A living area with a building in a dark room&#10;&#10;Description generated with high confidence">
            <a:extLst>
              <a:ext uri="{FF2B5EF4-FFF2-40B4-BE49-F238E27FC236}">
                <a16:creationId xmlns:a16="http://schemas.microsoft.com/office/drawing/2014/main" id="{3E5E7F3B-C5A9-4E07-B537-1DB34A0C506C}"/>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20000"/>
                    </a14:imgEffect>
                  </a14:imgLayer>
                </a14:imgProps>
              </a:ext>
            </a:extLst>
          </a:blip>
          <a:srcRect l="33333" b="10556"/>
          <a:stretch/>
        </p:blipFill>
        <p:spPr>
          <a:xfrm>
            <a:off x="3048000" y="0"/>
            <a:ext cx="6096000" cy="5257800"/>
          </a:xfrm>
          <a:prstGeom prst="rect">
            <a:avLst/>
          </a:prstGeom>
        </p:spPr>
      </p:pic>
      <p:pic>
        <p:nvPicPr>
          <p:cNvPr id="15" name="Picture 14" descr="A picture containing wall, indoor, floor, object&#10;&#10;Description generated with high confidence">
            <a:extLst>
              <a:ext uri="{FF2B5EF4-FFF2-40B4-BE49-F238E27FC236}">
                <a16:creationId xmlns:a16="http://schemas.microsoft.com/office/drawing/2014/main" id="{AB1638EB-A9AA-461A-ACD9-C2312C6AFEB1}"/>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contrast="20000"/>
                    </a14:imgEffect>
                  </a14:imgLayer>
                </a14:imgProps>
              </a:ext>
            </a:extLst>
          </a:blip>
          <a:srcRect l="66667" b="10556"/>
          <a:stretch/>
        </p:blipFill>
        <p:spPr>
          <a:xfrm>
            <a:off x="6095999" y="0"/>
            <a:ext cx="3048001" cy="5257800"/>
          </a:xfrm>
          <a:prstGeom prst="rect">
            <a:avLst/>
          </a:prstGeom>
        </p:spPr>
      </p:pic>
      <p:cxnSp>
        <p:nvCxnSpPr>
          <p:cNvPr id="16" name="Straight Connector 15">
            <a:extLst>
              <a:ext uri="{FF2B5EF4-FFF2-40B4-BE49-F238E27FC236}">
                <a16:creationId xmlns:a16="http://schemas.microsoft.com/office/drawing/2014/main" id="{4A8F14F0-B16F-4404-ACE5-DCC7BB1EBB8D}"/>
              </a:ext>
            </a:extLst>
          </p:cNvPr>
          <p:cNvCxnSpPr/>
          <p:nvPr/>
        </p:nvCxnSpPr>
        <p:spPr>
          <a:xfrm>
            <a:off x="3048000" y="0"/>
            <a:ext cx="0" cy="52578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A3E7063-5E80-4A8F-9E8D-982144188DDA}"/>
              </a:ext>
            </a:extLst>
          </p:cNvPr>
          <p:cNvCxnSpPr/>
          <p:nvPr/>
        </p:nvCxnSpPr>
        <p:spPr>
          <a:xfrm>
            <a:off x="6096000" y="0"/>
            <a:ext cx="0" cy="52578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05471464-8987-448D-9C2E-9E3E96573C22}"/>
              </a:ext>
            </a:extLst>
          </p:cNvPr>
          <p:cNvSpPr>
            <a:spLocks noGrp="1"/>
          </p:cNvSpPr>
          <p:nvPr>
            <p:ph type="sldNum" idx="4294967295"/>
          </p:nvPr>
        </p:nvSpPr>
        <p:spPr>
          <a:xfrm>
            <a:off x="8595123" y="4663679"/>
            <a:ext cx="548878" cy="392906"/>
          </a:xfrm>
        </p:spPr>
        <p:txBody>
          <a:bodyPr/>
          <a:lstStyle/>
          <a:p>
            <a:fld id="{00000000-1234-1234-1234-123412341234}" type="slidenum">
              <a:rPr lang="fr" smtClean="0"/>
              <a:pPr/>
              <a:t>50</a:t>
            </a:fld>
            <a:endParaRPr lang="fr"/>
          </a:p>
        </p:txBody>
      </p:sp>
      <p:sp>
        <p:nvSpPr>
          <p:cNvPr id="8" name="TextBox 7">
            <a:extLst>
              <a:ext uri="{FF2B5EF4-FFF2-40B4-BE49-F238E27FC236}">
                <a16:creationId xmlns:a16="http://schemas.microsoft.com/office/drawing/2014/main" id="{92232C37-3579-455A-9BFC-E6F1DFE94B0E}"/>
              </a:ext>
            </a:extLst>
          </p:cNvPr>
          <p:cNvSpPr txBox="1"/>
          <p:nvPr/>
        </p:nvSpPr>
        <p:spPr>
          <a:xfrm>
            <a:off x="7678573" y="86683"/>
            <a:ext cx="1587770" cy="369332"/>
          </a:xfrm>
          <a:prstGeom prst="rect">
            <a:avLst/>
          </a:prstGeom>
          <a:noFill/>
        </p:spPr>
        <p:txBody>
          <a:bodyPr wrap="square" rtlCol="0">
            <a:spAutoFit/>
          </a:bodyPr>
          <a:lstStyle/>
          <a:p>
            <a:r>
              <a:rPr lang="en-SG" dirty="0">
                <a:solidFill>
                  <a:schemeClr val="bg1"/>
                </a:solidFill>
              </a:rPr>
              <a:t>5 minutes</a:t>
            </a:r>
            <a:endParaRPr lang="en-GB" dirty="0">
              <a:solidFill>
                <a:schemeClr val="bg1"/>
              </a:solidFill>
            </a:endParaRPr>
          </a:p>
        </p:txBody>
      </p:sp>
      <p:sp>
        <p:nvSpPr>
          <p:cNvPr id="21" name="TextBox 20">
            <a:extLst>
              <a:ext uri="{FF2B5EF4-FFF2-40B4-BE49-F238E27FC236}">
                <a16:creationId xmlns:a16="http://schemas.microsoft.com/office/drawing/2014/main" id="{BA3CCC91-BA98-4736-8178-7BF6BF6BC78C}"/>
              </a:ext>
            </a:extLst>
          </p:cNvPr>
          <p:cNvSpPr txBox="1"/>
          <p:nvPr/>
        </p:nvSpPr>
        <p:spPr>
          <a:xfrm>
            <a:off x="132501" y="3995491"/>
            <a:ext cx="2871333" cy="1061829"/>
          </a:xfrm>
          <a:prstGeom prst="rect">
            <a:avLst/>
          </a:prstGeom>
          <a:noFill/>
        </p:spPr>
        <p:txBody>
          <a:bodyPr wrap="square" rtlCol="0">
            <a:spAutoFit/>
          </a:bodyPr>
          <a:lstStyle/>
          <a:p>
            <a:pPr algn="ct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Volumetric Photon Mapping</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4" name="TextBox 23">
            <a:extLst>
              <a:ext uri="{FF2B5EF4-FFF2-40B4-BE49-F238E27FC236}">
                <a16:creationId xmlns:a16="http://schemas.microsoft.com/office/drawing/2014/main" id="{E68D7159-6D00-4C11-AEDD-3E6DB4C6FAD7}"/>
              </a:ext>
            </a:extLst>
          </p:cNvPr>
          <p:cNvSpPr txBox="1"/>
          <p:nvPr/>
        </p:nvSpPr>
        <p:spPr>
          <a:xfrm>
            <a:off x="3136334" y="4041905"/>
            <a:ext cx="2871333" cy="1061829"/>
          </a:xfrm>
          <a:prstGeom prst="rect">
            <a:avLst/>
          </a:prstGeom>
          <a:noFill/>
        </p:spPr>
        <p:txBody>
          <a:bodyPr wrap="square" rtlCol="0">
            <a:spAutoFit/>
          </a:bodyPr>
          <a:lstStyle/>
          <a:p>
            <a:pPr algn="ct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Beam Radiance Estimate</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5" name="TextBox 24">
            <a:extLst>
              <a:ext uri="{FF2B5EF4-FFF2-40B4-BE49-F238E27FC236}">
                <a16:creationId xmlns:a16="http://schemas.microsoft.com/office/drawing/2014/main" id="{417A469F-23F0-4BC0-9F7D-BB24DC86C1D2}"/>
              </a:ext>
            </a:extLst>
          </p:cNvPr>
          <p:cNvSpPr txBox="1"/>
          <p:nvPr/>
        </p:nvSpPr>
        <p:spPr>
          <a:xfrm>
            <a:off x="6184333" y="4020782"/>
            <a:ext cx="2871333" cy="738664"/>
          </a:xfrm>
          <a:prstGeom prst="rect">
            <a:avLst/>
          </a:prstGeom>
          <a:noFill/>
        </p:spPr>
        <p:txBody>
          <a:bodyPr wrap="square" rtlCol="0">
            <a:spAutoFit/>
          </a:bodyPr>
          <a:lstStyle/>
          <a:p>
            <a:pPr algn="ct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Photon Beams</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5971866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40C1BA0-1EC4-4A8D-A3E3-7E3078493F33}"/>
              </a:ext>
            </a:extLst>
          </p:cNvPr>
          <p:cNvGrpSpPr/>
          <p:nvPr/>
        </p:nvGrpSpPr>
        <p:grpSpPr>
          <a:xfrm>
            <a:off x="0" y="-767417"/>
            <a:ext cx="9144000" cy="590550"/>
            <a:chOff x="0" y="-590550"/>
            <a:chExt cx="10039350" cy="590550"/>
          </a:xfrm>
        </p:grpSpPr>
        <p:sp>
          <p:nvSpPr>
            <p:cNvPr id="5" name="Rectangle 4">
              <a:extLst>
                <a:ext uri="{FF2B5EF4-FFF2-40B4-BE49-F238E27FC236}">
                  <a16:creationId xmlns:a16="http://schemas.microsoft.com/office/drawing/2014/main" id="{1D55C761-3DAE-4156-9795-0EB02FC1D2B5}"/>
                </a:ext>
              </a:extLst>
            </p:cNvPr>
            <p:cNvSpPr/>
            <p:nvPr/>
          </p:nvSpPr>
          <p:spPr>
            <a:xfrm>
              <a:off x="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EFD6811C-6C45-495A-81A4-A43A2808556C}"/>
                </a:ext>
              </a:extLst>
            </p:cNvPr>
            <p:cNvSpPr/>
            <p:nvPr/>
          </p:nvSpPr>
          <p:spPr>
            <a:xfrm>
              <a:off x="334645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3F75D17-3ABC-4177-B4D2-9CEFEA193E55}"/>
                </a:ext>
              </a:extLst>
            </p:cNvPr>
            <p:cNvSpPr/>
            <p:nvPr/>
          </p:nvSpPr>
          <p:spPr>
            <a:xfrm>
              <a:off x="669290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 name="Picture 2" descr="A picture containing wall, indoor, ceiling, dark&#10;&#10;Description generated with very high confidence">
            <a:extLst>
              <a:ext uri="{FF2B5EF4-FFF2-40B4-BE49-F238E27FC236}">
                <a16:creationId xmlns:a16="http://schemas.microsoft.com/office/drawing/2014/main" id="{6C551F54-4041-4123-A603-0EA93830A30A}"/>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b="10556"/>
          <a:stretch/>
        </p:blipFill>
        <p:spPr>
          <a:xfrm>
            <a:off x="0" y="0"/>
            <a:ext cx="9144000" cy="5257800"/>
          </a:xfrm>
          <a:prstGeom prst="rect">
            <a:avLst/>
          </a:prstGeom>
        </p:spPr>
      </p:pic>
      <p:pic>
        <p:nvPicPr>
          <p:cNvPr id="10" name="Picture 9" descr="A picture containing wall, indoor, ceiling, dark&#10;&#10;Description generated with very high confidence">
            <a:extLst>
              <a:ext uri="{FF2B5EF4-FFF2-40B4-BE49-F238E27FC236}">
                <a16:creationId xmlns:a16="http://schemas.microsoft.com/office/drawing/2014/main" id="{B30F5EB7-115B-4AFD-9689-042850431AF5}"/>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20000"/>
                    </a14:imgEffect>
                  </a14:imgLayer>
                </a14:imgProps>
              </a:ext>
            </a:extLst>
          </a:blip>
          <a:srcRect l="33333" b="10556"/>
          <a:stretch/>
        </p:blipFill>
        <p:spPr>
          <a:xfrm>
            <a:off x="3048000" y="-1"/>
            <a:ext cx="6095998" cy="5257801"/>
          </a:xfrm>
          <a:prstGeom prst="rect">
            <a:avLst/>
          </a:prstGeom>
        </p:spPr>
      </p:pic>
      <p:pic>
        <p:nvPicPr>
          <p:cNvPr id="13" name="Picture 12" descr="A picture containing wall, indoor, ceiling, object&#10;&#10;Description generated with very high confidence">
            <a:extLst>
              <a:ext uri="{FF2B5EF4-FFF2-40B4-BE49-F238E27FC236}">
                <a16:creationId xmlns:a16="http://schemas.microsoft.com/office/drawing/2014/main" id="{ADDA9476-0972-475A-961F-2958F17A2E85}"/>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contrast="20000"/>
                    </a14:imgEffect>
                  </a14:imgLayer>
                </a14:imgProps>
              </a:ext>
            </a:extLst>
          </a:blip>
          <a:srcRect l="66667" b="10556"/>
          <a:stretch/>
        </p:blipFill>
        <p:spPr>
          <a:xfrm>
            <a:off x="6095999" y="-3"/>
            <a:ext cx="3048000" cy="5257800"/>
          </a:xfrm>
          <a:prstGeom prst="rect">
            <a:avLst/>
          </a:prstGeom>
        </p:spPr>
      </p:pic>
      <p:cxnSp>
        <p:nvCxnSpPr>
          <p:cNvPr id="21" name="Straight Connector 20">
            <a:extLst>
              <a:ext uri="{FF2B5EF4-FFF2-40B4-BE49-F238E27FC236}">
                <a16:creationId xmlns:a16="http://schemas.microsoft.com/office/drawing/2014/main" id="{3FC937CF-17D5-406A-B309-0B88F9F135F7}"/>
              </a:ext>
            </a:extLst>
          </p:cNvPr>
          <p:cNvCxnSpPr/>
          <p:nvPr/>
        </p:nvCxnSpPr>
        <p:spPr>
          <a:xfrm>
            <a:off x="3048000" y="0"/>
            <a:ext cx="0" cy="52578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37A92E1-B5E5-48F7-8375-AA646EB46291}"/>
              </a:ext>
            </a:extLst>
          </p:cNvPr>
          <p:cNvCxnSpPr/>
          <p:nvPr/>
        </p:nvCxnSpPr>
        <p:spPr>
          <a:xfrm>
            <a:off x="6096000" y="0"/>
            <a:ext cx="0" cy="52578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474D1D59-56A8-4505-A3F0-D25136207633}"/>
              </a:ext>
            </a:extLst>
          </p:cNvPr>
          <p:cNvSpPr>
            <a:spLocks noGrp="1"/>
          </p:cNvSpPr>
          <p:nvPr>
            <p:ph type="sldNum" idx="4294967295"/>
          </p:nvPr>
        </p:nvSpPr>
        <p:spPr>
          <a:xfrm>
            <a:off x="8595123" y="4663679"/>
            <a:ext cx="548878" cy="392906"/>
          </a:xfrm>
        </p:spPr>
        <p:txBody>
          <a:bodyPr/>
          <a:lstStyle/>
          <a:p>
            <a:fld id="{00000000-1234-1234-1234-123412341234}" type="slidenum">
              <a:rPr lang="fr" smtClean="0"/>
              <a:pPr/>
              <a:t>51</a:t>
            </a:fld>
            <a:endParaRPr lang="fr"/>
          </a:p>
        </p:txBody>
      </p:sp>
      <p:sp>
        <p:nvSpPr>
          <p:cNvPr id="15" name="TextBox 14">
            <a:extLst>
              <a:ext uri="{FF2B5EF4-FFF2-40B4-BE49-F238E27FC236}">
                <a16:creationId xmlns:a16="http://schemas.microsoft.com/office/drawing/2014/main" id="{A26013BE-5BFA-4146-BFC0-897AC319C669}"/>
              </a:ext>
            </a:extLst>
          </p:cNvPr>
          <p:cNvSpPr txBox="1"/>
          <p:nvPr/>
        </p:nvSpPr>
        <p:spPr>
          <a:xfrm>
            <a:off x="7678573" y="77288"/>
            <a:ext cx="1587770" cy="369332"/>
          </a:xfrm>
          <a:prstGeom prst="rect">
            <a:avLst/>
          </a:prstGeom>
          <a:noFill/>
        </p:spPr>
        <p:txBody>
          <a:bodyPr wrap="square" rtlCol="0">
            <a:spAutoFit/>
          </a:bodyPr>
          <a:lstStyle/>
          <a:p>
            <a:r>
              <a:rPr lang="en-SG" dirty="0">
                <a:solidFill>
                  <a:schemeClr val="bg1"/>
                </a:solidFill>
              </a:rPr>
              <a:t>5 minutes</a:t>
            </a:r>
            <a:endParaRPr lang="en-GB" dirty="0">
              <a:solidFill>
                <a:schemeClr val="bg1"/>
              </a:solidFill>
            </a:endParaRPr>
          </a:p>
        </p:txBody>
      </p:sp>
      <p:sp>
        <p:nvSpPr>
          <p:cNvPr id="16" name="TextBox 15">
            <a:extLst>
              <a:ext uri="{FF2B5EF4-FFF2-40B4-BE49-F238E27FC236}">
                <a16:creationId xmlns:a16="http://schemas.microsoft.com/office/drawing/2014/main" id="{55E362FE-CEC2-4EEE-A05B-8D7A79DB5380}"/>
              </a:ext>
            </a:extLst>
          </p:cNvPr>
          <p:cNvSpPr txBox="1"/>
          <p:nvPr/>
        </p:nvSpPr>
        <p:spPr>
          <a:xfrm>
            <a:off x="132501" y="4000726"/>
            <a:ext cx="2871333" cy="1061829"/>
          </a:xfrm>
          <a:prstGeom prst="rect">
            <a:avLst/>
          </a:prstGeom>
          <a:noFill/>
        </p:spPr>
        <p:txBody>
          <a:bodyPr wrap="square" rtlCol="0">
            <a:spAutoFit/>
          </a:bodyPr>
          <a:lstStyle/>
          <a:p>
            <a:pPr algn="ctr"/>
            <a:r>
              <a:rPr lang="en-US" sz="2100" b="1" dirty="0">
                <a:ln w="10160">
                  <a:solidFill>
                    <a:schemeClr val="tx1"/>
                  </a:solidFill>
                  <a:prstDash val="solid"/>
                </a:ln>
                <a:solidFill>
                  <a:schemeClr val="accent6"/>
                </a:solidFill>
                <a:effectLst>
                  <a:outerShdw blurRad="38100" dist="22860" dir="5400000" algn="tl" rotWithShape="0">
                    <a:srgbClr val="000000">
                      <a:alpha val="30000"/>
                    </a:srgbClr>
                  </a:outerShdw>
                </a:effectLst>
              </a:rPr>
              <a:t>Gradient-domain</a:t>
            </a: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Volumetric Photon Mapping</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17" name="TextBox 16">
            <a:extLst>
              <a:ext uri="{FF2B5EF4-FFF2-40B4-BE49-F238E27FC236}">
                <a16:creationId xmlns:a16="http://schemas.microsoft.com/office/drawing/2014/main" id="{34E81680-C7E8-4BD8-A545-527CCE5813F5}"/>
              </a:ext>
            </a:extLst>
          </p:cNvPr>
          <p:cNvSpPr txBox="1"/>
          <p:nvPr/>
        </p:nvSpPr>
        <p:spPr>
          <a:xfrm>
            <a:off x="3136334" y="4047140"/>
            <a:ext cx="2871333" cy="1061829"/>
          </a:xfrm>
          <a:prstGeom prst="rect">
            <a:avLst/>
          </a:prstGeom>
          <a:noFill/>
        </p:spPr>
        <p:txBody>
          <a:bodyPr wrap="square" rtlCol="0">
            <a:spAutoFit/>
          </a:bodyPr>
          <a:lstStyle/>
          <a:p>
            <a:pPr algn="ctr"/>
            <a:r>
              <a:rPr lang="en-US" sz="2100" b="1" dirty="0">
                <a:ln w="10160">
                  <a:solidFill>
                    <a:schemeClr val="tx1"/>
                  </a:solidFill>
                  <a:prstDash val="solid"/>
                </a:ln>
                <a:solidFill>
                  <a:schemeClr val="accent6"/>
                </a:solidFill>
                <a:effectLst>
                  <a:outerShdw blurRad="38100" dist="22860" dir="5400000" algn="tl" rotWithShape="0">
                    <a:srgbClr val="000000">
                      <a:alpha val="30000"/>
                    </a:srgbClr>
                  </a:outerShdw>
                </a:effectLst>
              </a:rPr>
              <a:t>Gradient-domain</a:t>
            </a: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Beam Radiance Estimate</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18" name="TextBox 17">
            <a:extLst>
              <a:ext uri="{FF2B5EF4-FFF2-40B4-BE49-F238E27FC236}">
                <a16:creationId xmlns:a16="http://schemas.microsoft.com/office/drawing/2014/main" id="{9606507C-53C2-4738-9C0B-FC7F9EDC9556}"/>
              </a:ext>
            </a:extLst>
          </p:cNvPr>
          <p:cNvSpPr txBox="1"/>
          <p:nvPr/>
        </p:nvSpPr>
        <p:spPr>
          <a:xfrm>
            <a:off x="6184333" y="4047140"/>
            <a:ext cx="2871333" cy="738664"/>
          </a:xfrm>
          <a:prstGeom prst="rect">
            <a:avLst/>
          </a:prstGeom>
          <a:noFill/>
        </p:spPr>
        <p:txBody>
          <a:bodyPr wrap="square" rtlCol="0">
            <a:spAutoFit/>
          </a:bodyPr>
          <a:lstStyle/>
          <a:p>
            <a:pPr algn="ctr"/>
            <a:r>
              <a:rPr lang="en-US" sz="2100" b="1" dirty="0">
                <a:ln w="10160">
                  <a:solidFill>
                    <a:schemeClr val="tx1"/>
                  </a:solidFill>
                  <a:prstDash val="solid"/>
                </a:ln>
                <a:solidFill>
                  <a:schemeClr val="accent6"/>
                </a:solidFill>
                <a:effectLst>
                  <a:outerShdw blurRad="38100" dist="22860" dir="5400000" algn="tl" rotWithShape="0">
                    <a:srgbClr val="000000">
                      <a:alpha val="30000"/>
                    </a:srgbClr>
                  </a:outerShdw>
                </a:effectLst>
              </a:rPr>
              <a:t>Gradient-domain</a:t>
            </a:r>
            <a:br>
              <a:rPr lang="en-US" sz="2100" b="1" dirty="0">
                <a:ln w="10160">
                  <a:solidFill>
                    <a:schemeClr val="tx1"/>
                  </a:solidFill>
                  <a:prstDash val="solid"/>
                </a:ln>
                <a:solidFill>
                  <a:schemeClr val="accent6"/>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Photon Beams</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7335552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771E563-0AE7-4868-B828-BEDDEA82E508}"/>
              </a:ext>
            </a:extLst>
          </p:cNvPr>
          <p:cNvGrpSpPr/>
          <p:nvPr/>
        </p:nvGrpSpPr>
        <p:grpSpPr>
          <a:xfrm>
            <a:off x="6916" y="-1"/>
            <a:ext cx="9137084" cy="5878288"/>
            <a:chOff x="9221" y="-1"/>
            <a:chExt cx="12182778" cy="7837717"/>
          </a:xfrm>
        </p:grpSpPr>
        <p:pic>
          <p:nvPicPr>
            <p:cNvPr id="3" name="Picture 2">
              <a:extLst>
                <a:ext uri="{FF2B5EF4-FFF2-40B4-BE49-F238E27FC236}">
                  <a16:creationId xmlns:a16="http://schemas.microsoft.com/office/drawing/2014/main" id="{F510F9F5-9E3A-4EAB-9C2E-84A32420AA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1" y="0"/>
              <a:ext cx="12182775" cy="7831784"/>
            </a:xfrm>
            <a:prstGeom prst="rect">
              <a:avLst/>
            </a:prstGeom>
          </p:spPr>
        </p:pic>
        <p:pic>
          <p:nvPicPr>
            <p:cNvPr id="10" name="Picture 9">
              <a:extLst>
                <a:ext uri="{FF2B5EF4-FFF2-40B4-BE49-F238E27FC236}">
                  <a16:creationId xmlns:a16="http://schemas.microsoft.com/office/drawing/2014/main" id="{E3FAE50E-EF57-4ED2-A1FA-0F765096491C}"/>
                </a:ext>
              </a:extLst>
            </p:cNvPr>
            <p:cNvPicPr>
              <a:picLocks noChangeAspect="1"/>
            </p:cNvPicPr>
            <p:nvPr/>
          </p:nvPicPr>
          <p:blipFill rotWithShape="1">
            <a:blip r:embed="rId4">
              <a:extLst>
                <a:ext uri="{28A0092B-C50C-407E-A947-70E740481C1C}">
                  <a14:useLocalDpi xmlns:a14="http://schemas.microsoft.com/office/drawing/2010/main" val="0"/>
                </a:ext>
              </a:extLst>
            </a:blip>
            <a:srcRect l="33333"/>
            <a:stretch/>
          </p:blipFill>
          <p:spPr>
            <a:xfrm>
              <a:off x="4063998" y="-1"/>
              <a:ext cx="8128001" cy="7837717"/>
            </a:xfrm>
            <a:prstGeom prst="rect">
              <a:avLst/>
            </a:prstGeom>
          </p:spPr>
        </p:pic>
        <p:pic>
          <p:nvPicPr>
            <p:cNvPr id="13" name="Picture 12">
              <a:extLst>
                <a:ext uri="{FF2B5EF4-FFF2-40B4-BE49-F238E27FC236}">
                  <a16:creationId xmlns:a16="http://schemas.microsoft.com/office/drawing/2014/main" id="{47192460-B9BE-4689-80B7-0D76B23E3BB9}"/>
                </a:ext>
              </a:extLst>
            </p:cNvPr>
            <p:cNvPicPr>
              <a:picLocks noChangeAspect="1"/>
            </p:cNvPicPr>
            <p:nvPr/>
          </p:nvPicPr>
          <p:blipFill rotWithShape="1">
            <a:blip r:embed="rId5">
              <a:extLst>
                <a:ext uri="{28A0092B-C50C-407E-A947-70E740481C1C}">
                  <a14:useLocalDpi xmlns:a14="http://schemas.microsoft.com/office/drawing/2010/main" val="0"/>
                </a:ext>
              </a:extLst>
            </a:blip>
            <a:srcRect l="66667"/>
            <a:stretch/>
          </p:blipFill>
          <p:spPr>
            <a:xfrm>
              <a:off x="8127998" y="-1"/>
              <a:ext cx="4064001" cy="7837715"/>
            </a:xfrm>
            <a:prstGeom prst="rect">
              <a:avLst/>
            </a:prstGeom>
          </p:spPr>
        </p:pic>
      </p:grpSp>
      <p:grpSp>
        <p:nvGrpSpPr>
          <p:cNvPr id="4" name="Group 3">
            <a:extLst>
              <a:ext uri="{FF2B5EF4-FFF2-40B4-BE49-F238E27FC236}">
                <a16:creationId xmlns:a16="http://schemas.microsoft.com/office/drawing/2014/main" id="{A40C1BA0-1EC4-4A8D-A3E3-7E3078493F33}"/>
              </a:ext>
            </a:extLst>
          </p:cNvPr>
          <p:cNvGrpSpPr/>
          <p:nvPr/>
        </p:nvGrpSpPr>
        <p:grpSpPr>
          <a:xfrm>
            <a:off x="0" y="-767417"/>
            <a:ext cx="9144000" cy="590550"/>
            <a:chOff x="0" y="-590550"/>
            <a:chExt cx="10039350" cy="590550"/>
          </a:xfrm>
        </p:grpSpPr>
        <p:sp>
          <p:nvSpPr>
            <p:cNvPr id="5" name="Rectangle 4">
              <a:extLst>
                <a:ext uri="{FF2B5EF4-FFF2-40B4-BE49-F238E27FC236}">
                  <a16:creationId xmlns:a16="http://schemas.microsoft.com/office/drawing/2014/main" id="{1D55C761-3DAE-4156-9795-0EB02FC1D2B5}"/>
                </a:ext>
              </a:extLst>
            </p:cNvPr>
            <p:cNvSpPr/>
            <p:nvPr/>
          </p:nvSpPr>
          <p:spPr>
            <a:xfrm>
              <a:off x="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EFD6811C-6C45-495A-81A4-A43A2808556C}"/>
                </a:ext>
              </a:extLst>
            </p:cNvPr>
            <p:cNvSpPr/>
            <p:nvPr/>
          </p:nvSpPr>
          <p:spPr>
            <a:xfrm>
              <a:off x="334645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3F75D17-3ABC-4177-B4D2-9CEFEA193E55}"/>
                </a:ext>
              </a:extLst>
            </p:cNvPr>
            <p:cNvSpPr/>
            <p:nvPr/>
          </p:nvSpPr>
          <p:spPr>
            <a:xfrm>
              <a:off x="669290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6" name="Straight Connector 15">
            <a:extLst>
              <a:ext uri="{FF2B5EF4-FFF2-40B4-BE49-F238E27FC236}">
                <a16:creationId xmlns:a16="http://schemas.microsoft.com/office/drawing/2014/main" id="{4A8F14F0-B16F-4404-ACE5-DCC7BB1EBB8D}"/>
              </a:ext>
            </a:extLst>
          </p:cNvPr>
          <p:cNvCxnSpPr/>
          <p:nvPr/>
        </p:nvCxnSpPr>
        <p:spPr>
          <a:xfrm>
            <a:off x="3048000" y="0"/>
            <a:ext cx="0" cy="52578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A3E7063-5E80-4A8F-9E8D-982144188DDA}"/>
              </a:ext>
            </a:extLst>
          </p:cNvPr>
          <p:cNvCxnSpPr/>
          <p:nvPr/>
        </p:nvCxnSpPr>
        <p:spPr>
          <a:xfrm>
            <a:off x="6096000" y="0"/>
            <a:ext cx="0" cy="52578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32D6377B-9998-43D3-8240-668294E9A1CB}"/>
              </a:ext>
            </a:extLst>
          </p:cNvPr>
          <p:cNvSpPr>
            <a:spLocks noGrp="1"/>
          </p:cNvSpPr>
          <p:nvPr>
            <p:ph sz="quarter" idx="10"/>
          </p:nvPr>
        </p:nvSpPr>
        <p:spPr/>
        <p:txBody>
          <a:bodyPr/>
          <a:lstStyle/>
          <a:p>
            <a:endParaRPr lang="en-GB"/>
          </a:p>
        </p:txBody>
      </p:sp>
      <p:sp>
        <p:nvSpPr>
          <p:cNvPr id="8" name="Title 7">
            <a:extLst>
              <a:ext uri="{FF2B5EF4-FFF2-40B4-BE49-F238E27FC236}">
                <a16:creationId xmlns:a16="http://schemas.microsoft.com/office/drawing/2014/main" id="{C80C83ED-0EFF-4316-8396-4BA90682F6E6}"/>
              </a:ext>
            </a:extLst>
          </p:cNvPr>
          <p:cNvSpPr>
            <a:spLocks noGrp="1"/>
          </p:cNvSpPr>
          <p:nvPr>
            <p:ph type="title"/>
          </p:nvPr>
        </p:nvSpPr>
        <p:spPr/>
        <p:txBody>
          <a:bodyPr/>
          <a:lstStyle/>
          <a:p>
            <a:endParaRPr lang="en-GB"/>
          </a:p>
        </p:txBody>
      </p:sp>
      <p:sp>
        <p:nvSpPr>
          <p:cNvPr id="2" name="Slide Number Placeholder 1">
            <a:extLst>
              <a:ext uri="{FF2B5EF4-FFF2-40B4-BE49-F238E27FC236}">
                <a16:creationId xmlns:a16="http://schemas.microsoft.com/office/drawing/2014/main" id="{C37BF85C-377F-48E2-91AD-B4ED28351B96}"/>
              </a:ext>
            </a:extLst>
          </p:cNvPr>
          <p:cNvSpPr>
            <a:spLocks noGrp="1"/>
          </p:cNvSpPr>
          <p:nvPr>
            <p:ph type="sldNum" idx="4294967295"/>
          </p:nvPr>
        </p:nvSpPr>
        <p:spPr>
          <a:xfrm>
            <a:off x="8595123" y="4663679"/>
            <a:ext cx="548878" cy="392906"/>
          </a:xfrm>
        </p:spPr>
        <p:txBody>
          <a:bodyPr/>
          <a:lstStyle/>
          <a:p>
            <a:fld id="{00000000-1234-1234-1234-123412341234}" type="slidenum">
              <a:rPr lang="fr" smtClean="0"/>
              <a:pPr/>
              <a:t>52</a:t>
            </a:fld>
            <a:endParaRPr lang="fr"/>
          </a:p>
        </p:txBody>
      </p:sp>
      <p:sp>
        <p:nvSpPr>
          <p:cNvPr id="21" name="TextBox 20">
            <a:extLst>
              <a:ext uri="{FF2B5EF4-FFF2-40B4-BE49-F238E27FC236}">
                <a16:creationId xmlns:a16="http://schemas.microsoft.com/office/drawing/2014/main" id="{79787013-D88E-41A6-8414-5ADFABED70FA}"/>
              </a:ext>
            </a:extLst>
          </p:cNvPr>
          <p:cNvSpPr txBox="1"/>
          <p:nvPr/>
        </p:nvSpPr>
        <p:spPr>
          <a:xfrm>
            <a:off x="132501" y="4000726"/>
            <a:ext cx="2871333" cy="1061829"/>
          </a:xfrm>
          <a:prstGeom prst="rect">
            <a:avLst/>
          </a:prstGeom>
          <a:noFill/>
        </p:spPr>
        <p:txBody>
          <a:bodyPr wrap="square" rtlCol="0">
            <a:spAutoFit/>
          </a:bodyPr>
          <a:lstStyle/>
          <a:p>
            <a:pPr algn="ct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Volumetric Photon Mapping</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2" name="TextBox 21">
            <a:extLst>
              <a:ext uri="{FF2B5EF4-FFF2-40B4-BE49-F238E27FC236}">
                <a16:creationId xmlns:a16="http://schemas.microsoft.com/office/drawing/2014/main" id="{8B8446A8-5162-46FD-ABEA-D5478DABE159}"/>
              </a:ext>
            </a:extLst>
          </p:cNvPr>
          <p:cNvSpPr txBox="1"/>
          <p:nvPr/>
        </p:nvSpPr>
        <p:spPr>
          <a:xfrm>
            <a:off x="3136334" y="4047140"/>
            <a:ext cx="2871333" cy="1061829"/>
          </a:xfrm>
          <a:prstGeom prst="rect">
            <a:avLst/>
          </a:prstGeom>
          <a:noFill/>
        </p:spPr>
        <p:txBody>
          <a:bodyPr wrap="square" rtlCol="0">
            <a:spAutoFit/>
          </a:bodyPr>
          <a:lstStyle/>
          <a:p>
            <a:pPr algn="ct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Beam Radiance Estimate</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3" name="TextBox 22">
            <a:extLst>
              <a:ext uri="{FF2B5EF4-FFF2-40B4-BE49-F238E27FC236}">
                <a16:creationId xmlns:a16="http://schemas.microsoft.com/office/drawing/2014/main" id="{02D639A3-5D33-4838-8E4D-A51E17FA4F66}"/>
              </a:ext>
            </a:extLst>
          </p:cNvPr>
          <p:cNvSpPr txBox="1"/>
          <p:nvPr/>
        </p:nvSpPr>
        <p:spPr>
          <a:xfrm>
            <a:off x="6184333" y="4052201"/>
            <a:ext cx="2871333" cy="738664"/>
          </a:xfrm>
          <a:prstGeom prst="rect">
            <a:avLst/>
          </a:prstGeom>
          <a:noFill/>
        </p:spPr>
        <p:txBody>
          <a:bodyPr wrap="square" rtlCol="0">
            <a:spAutoFit/>
          </a:bodyPr>
          <a:lstStyle/>
          <a:p>
            <a:pPr algn="ct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Photon Beams</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grpSp>
        <p:nvGrpSpPr>
          <p:cNvPr id="19" name="Group 18">
            <a:extLst>
              <a:ext uri="{FF2B5EF4-FFF2-40B4-BE49-F238E27FC236}">
                <a16:creationId xmlns:a16="http://schemas.microsoft.com/office/drawing/2014/main" id="{141246F2-56ED-4E18-B89D-2201E14A42AB}"/>
              </a:ext>
            </a:extLst>
          </p:cNvPr>
          <p:cNvGrpSpPr/>
          <p:nvPr/>
        </p:nvGrpSpPr>
        <p:grpSpPr>
          <a:xfrm>
            <a:off x="1790244" y="167040"/>
            <a:ext cx="5339036" cy="441136"/>
            <a:chOff x="2386988" y="1311687"/>
            <a:chExt cx="7118715" cy="588181"/>
          </a:xfrm>
        </p:grpSpPr>
        <p:pic>
          <p:nvPicPr>
            <p:cNvPr id="15" name="Picture 14" descr="A close up of a logo&#10;&#10;Description generated with very high confidence">
              <a:extLst>
                <a:ext uri="{FF2B5EF4-FFF2-40B4-BE49-F238E27FC236}">
                  <a16:creationId xmlns:a16="http://schemas.microsoft.com/office/drawing/2014/main" id="{EDBF7F3D-87F0-4801-8E66-DAC4D04259C3}"/>
                </a:ext>
              </a:extLst>
            </p:cNvPr>
            <p:cNvPicPr>
              <a:picLocks noChangeAspect="1"/>
            </p:cNvPicPr>
            <p:nvPr/>
          </p:nvPicPr>
          <p:blipFill>
            <a:blip r:embed="rId6"/>
            <a:stretch>
              <a:fillRect/>
            </a:stretch>
          </p:blipFill>
          <p:spPr>
            <a:xfrm>
              <a:off x="2386991" y="1319677"/>
              <a:ext cx="7118712" cy="539778"/>
            </a:xfrm>
            <a:prstGeom prst="rect">
              <a:avLst/>
            </a:prstGeom>
            <a:ln w="38100">
              <a:solidFill>
                <a:schemeClr val="tx1"/>
              </a:solidFill>
            </a:ln>
          </p:spPr>
        </p:pic>
        <p:sp>
          <p:nvSpPr>
            <p:cNvPr id="18" name="Rectangle 17">
              <a:extLst>
                <a:ext uri="{FF2B5EF4-FFF2-40B4-BE49-F238E27FC236}">
                  <a16:creationId xmlns:a16="http://schemas.microsoft.com/office/drawing/2014/main" id="{7EE61B43-59DF-4AC1-8BBC-B98C6DE7147F}"/>
                </a:ext>
              </a:extLst>
            </p:cNvPr>
            <p:cNvSpPr/>
            <p:nvPr/>
          </p:nvSpPr>
          <p:spPr>
            <a:xfrm>
              <a:off x="2386988" y="1333362"/>
              <a:ext cx="928772" cy="553997"/>
            </a:xfrm>
            <a:prstGeom prst="rect">
              <a:avLst/>
            </a:prstGeom>
          </p:spPr>
          <p:txBody>
            <a:bodyPr wrap="square">
              <a:spAutoFit/>
            </a:bodyPr>
            <a:lstStyle/>
            <a:p>
              <a:pPr algn="ctr"/>
              <a:r>
                <a:rPr lang="en-SG"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0.0</a:t>
              </a:r>
              <a:endParaRPr lang="en-GB"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4" name="Rectangle 23">
              <a:extLst>
                <a:ext uri="{FF2B5EF4-FFF2-40B4-BE49-F238E27FC236}">
                  <a16:creationId xmlns:a16="http://schemas.microsoft.com/office/drawing/2014/main" id="{A90587E3-B291-4EAB-BAA1-2BE966BB6FFC}"/>
                </a:ext>
              </a:extLst>
            </p:cNvPr>
            <p:cNvSpPr/>
            <p:nvPr/>
          </p:nvSpPr>
          <p:spPr>
            <a:xfrm>
              <a:off x="8128000" y="1311687"/>
              <a:ext cx="1377703" cy="553997"/>
            </a:xfrm>
            <a:prstGeom prst="rect">
              <a:avLst/>
            </a:prstGeom>
          </p:spPr>
          <p:txBody>
            <a:bodyPr wrap="square">
              <a:spAutoFit/>
            </a:bodyPr>
            <a:lstStyle/>
            <a:p>
              <a:pPr algn="ctr"/>
              <a:r>
                <a:rPr lang="en-SG"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&gt; 0.2</a:t>
              </a:r>
              <a:endParaRPr lang="en-GB"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5" name="Rectangle 24">
              <a:extLst>
                <a:ext uri="{FF2B5EF4-FFF2-40B4-BE49-F238E27FC236}">
                  <a16:creationId xmlns:a16="http://schemas.microsoft.com/office/drawing/2014/main" id="{411467F3-7E87-4C8E-B601-3DB324B57AAA}"/>
                </a:ext>
              </a:extLst>
            </p:cNvPr>
            <p:cNvSpPr/>
            <p:nvPr/>
          </p:nvSpPr>
          <p:spPr>
            <a:xfrm>
              <a:off x="3923608" y="1345871"/>
              <a:ext cx="3956854" cy="553997"/>
            </a:xfrm>
            <a:prstGeom prst="rect">
              <a:avLst/>
            </a:prstGeom>
          </p:spPr>
          <p:txBody>
            <a:bodyPr wrap="square">
              <a:spAutoFit/>
            </a:bodyPr>
            <a:lstStyle/>
            <a:p>
              <a:pPr algn="ctr"/>
              <a:r>
                <a:rPr lang="en-SG"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Relative MSE</a:t>
              </a:r>
              <a:endParaRPr lang="en-GB"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grpSp>
    </p:spTree>
    <p:extLst>
      <p:ext uri="{BB962C8B-B14F-4D97-AF65-F5344CB8AC3E}">
        <p14:creationId xmlns:p14="http://schemas.microsoft.com/office/powerpoint/2010/main" val="13772039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EB5ADB9-D986-4172-8E5D-810251AD5093}"/>
              </a:ext>
            </a:extLst>
          </p:cNvPr>
          <p:cNvGrpSpPr/>
          <p:nvPr/>
        </p:nvGrpSpPr>
        <p:grpSpPr>
          <a:xfrm>
            <a:off x="-1" y="-6"/>
            <a:ext cx="9143998" cy="5878290"/>
            <a:chOff x="-1" y="-8"/>
            <a:chExt cx="12191997" cy="7837720"/>
          </a:xfrm>
        </p:grpSpPr>
        <p:pic>
          <p:nvPicPr>
            <p:cNvPr id="11" name="Picture 10">
              <a:extLst>
                <a:ext uri="{FF2B5EF4-FFF2-40B4-BE49-F238E27FC236}">
                  <a16:creationId xmlns:a16="http://schemas.microsoft.com/office/drawing/2014/main" id="{826EF643-C018-44A8-8AC0-6BB88F52EC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7" cy="7837712"/>
            </a:xfrm>
            <a:prstGeom prst="rect">
              <a:avLst/>
            </a:prstGeom>
          </p:spPr>
        </p:pic>
        <p:pic>
          <p:nvPicPr>
            <p:cNvPr id="14" name="Picture 13">
              <a:extLst>
                <a:ext uri="{FF2B5EF4-FFF2-40B4-BE49-F238E27FC236}">
                  <a16:creationId xmlns:a16="http://schemas.microsoft.com/office/drawing/2014/main" id="{8B809464-D0B7-49AA-B792-0F87364483B0}"/>
                </a:ext>
              </a:extLst>
            </p:cNvPr>
            <p:cNvPicPr>
              <a:picLocks noChangeAspect="1"/>
            </p:cNvPicPr>
            <p:nvPr/>
          </p:nvPicPr>
          <p:blipFill rotWithShape="1">
            <a:blip r:embed="rId4">
              <a:extLst>
                <a:ext uri="{28A0092B-C50C-407E-A947-70E740481C1C}">
                  <a14:useLocalDpi xmlns:a14="http://schemas.microsoft.com/office/drawing/2010/main" val="0"/>
                </a:ext>
              </a:extLst>
            </a:blip>
            <a:srcRect l="33333"/>
            <a:stretch/>
          </p:blipFill>
          <p:spPr>
            <a:xfrm>
              <a:off x="4063994" y="-4"/>
              <a:ext cx="8127997" cy="7837712"/>
            </a:xfrm>
            <a:prstGeom prst="rect">
              <a:avLst/>
            </a:prstGeom>
          </p:spPr>
        </p:pic>
        <p:pic>
          <p:nvPicPr>
            <p:cNvPr id="16" name="Picture 15">
              <a:extLst>
                <a:ext uri="{FF2B5EF4-FFF2-40B4-BE49-F238E27FC236}">
                  <a16:creationId xmlns:a16="http://schemas.microsoft.com/office/drawing/2014/main" id="{ED72DBCB-DF97-4D86-81C2-D4357254BB39}"/>
                </a:ext>
              </a:extLst>
            </p:cNvPr>
            <p:cNvPicPr>
              <a:picLocks noChangeAspect="1"/>
            </p:cNvPicPr>
            <p:nvPr/>
          </p:nvPicPr>
          <p:blipFill rotWithShape="1">
            <a:blip r:embed="rId5">
              <a:extLst>
                <a:ext uri="{28A0092B-C50C-407E-A947-70E740481C1C}">
                  <a14:useLocalDpi xmlns:a14="http://schemas.microsoft.com/office/drawing/2010/main" val="0"/>
                </a:ext>
              </a:extLst>
            </a:blip>
            <a:srcRect l="66667"/>
            <a:stretch/>
          </p:blipFill>
          <p:spPr>
            <a:xfrm>
              <a:off x="8127991" y="-8"/>
              <a:ext cx="4064000" cy="7837712"/>
            </a:xfrm>
            <a:prstGeom prst="rect">
              <a:avLst/>
            </a:prstGeom>
          </p:spPr>
        </p:pic>
      </p:grpSp>
      <p:grpSp>
        <p:nvGrpSpPr>
          <p:cNvPr id="4" name="Group 3">
            <a:extLst>
              <a:ext uri="{FF2B5EF4-FFF2-40B4-BE49-F238E27FC236}">
                <a16:creationId xmlns:a16="http://schemas.microsoft.com/office/drawing/2014/main" id="{A40C1BA0-1EC4-4A8D-A3E3-7E3078493F33}"/>
              </a:ext>
            </a:extLst>
          </p:cNvPr>
          <p:cNvGrpSpPr/>
          <p:nvPr/>
        </p:nvGrpSpPr>
        <p:grpSpPr>
          <a:xfrm>
            <a:off x="0" y="-767417"/>
            <a:ext cx="9144000" cy="590550"/>
            <a:chOff x="0" y="-590550"/>
            <a:chExt cx="10039350" cy="590550"/>
          </a:xfrm>
        </p:grpSpPr>
        <p:sp>
          <p:nvSpPr>
            <p:cNvPr id="5" name="Rectangle 4">
              <a:extLst>
                <a:ext uri="{FF2B5EF4-FFF2-40B4-BE49-F238E27FC236}">
                  <a16:creationId xmlns:a16="http://schemas.microsoft.com/office/drawing/2014/main" id="{1D55C761-3DAE-4156-9795-0EB02FC1D2B5}"/>
                </a:ext>
              </a:extLst>
            </p:cNvPr>
            <p:cNvSpPr/>
            <p:nvPr/>
          </p:nvSpPr>
          <p:spPr>
            <a:xfrm>
              <a:off x="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EFD6811C-6C45-495A-81A4-A43A2808556C}"/>
                </a:ext>
              </a:extLst>
            </p:cNvPr>
            <p:cNvSpPr/>
            <p:nvPr/>
          </p:nvSpPr>
          <p:spPr>
            <a:xfrm>
              <a:off x="334645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3F75D17-3ABC-4177-B4D2-9CEFEA193E55}"/>
                </a:ext>
              </a:extLst>
            </p:cNvPr>
            <p:cNvSpPr/>
            <p:nvPr/>
          </p:nvSpPr>
          <p:spPr>
            <a:xfrm>
              <a:off x="6692900" y="-590550"/>
              <a:ext cx="3346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21" name="Straight Connector 20">
            <a:extLst>
              <a:ext uri="{FF2B5EF4-FFF2-40B4-BE49-F238E27FC236}">
                <a16:creationId xmlns:a16="http://schemas.microsoft.com/office/drawing/2014/main" id="{3FC937CF-17D5-406A-B309-0B88F9F135F7}"/>
              </a:ext>
            </a:extLst>
          </p:cNvPr>
          <p:cNvCxnSpPr/>
          <p:nvPr/>
        </p:nvCxnSpPr>
        <p:spPr>
          <a:xfrm>
            <a:off x="3048000" y="0"/>
            <a:ext cx="0" cy="52578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37A92E1-B5E5-48F7-8375-AA646EB46291}"/>
              </a:ext>
            </a:extLst>
          </p:cNvPr>
          <p:cNvCxnSpPr/>
          <p:nvPr/>
        </p:nvCxnSpPr>
        <p:spPr>
          <a:xfrm>
            <a:off x="6096000" y="0"/>
            <a:ext cx="0" cy="52578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6F3F393-6850-4EED-BD35-02B63B175728}"/>
              </a:ext>
            </a:extLst>
          </p:cNvPr>
          <p:cNvSpPr>
            <a:spLocks noGrp="1"/>
          </p:cNvSpPr>
          <p:nvPr>
            <p:ph sz="quarter" idx="10"/>
          </p:nvPr>
        </p:nvSpPr>
        <p:spPr/>
        <p:txBody>
          <a:bodyPr/>
          <a:lstStyle/>
          <a:p>
            <a:endParaRPr lang="en-GB"/>
          </a:p>
        </p:txBody>
      </p:sp>
      <p:sp>
        <p:nvSpPr>
          <p:cNvPr id="3" name="Title 2">
            <a:extLst>
              <a:ext uri="{FF2B5EF4-FFF2-40B4-BE49-F238E27FC236}">
                <a16:creationId xmlns:a16="http://schemas.microsoft.com/office/drawing/2014/main" id="{F86E429B-69BC-4F06-AA91-1D7AE1E4AEB8}"/>
              </a:ext>
            </a:extLst>
          </p:cNvPr>
          <p:cNvSpPr>
            <a:spLocks noGrp="1"/>
          </p:cNvSpPr>
          <p:nvPr>
            <p:ph type="title"/>
          </p:nvPr>
        </p:nvSpPr>
        <p:spPr/>
        <p:txBody>
          <a:bodyPr/>
          <a:lstStyle/>
          <a:p>
            <a:endParaRPr lang="en-GB"/>
          </a:p>
        </p:txBody>
      </p:sp>
      <p:sp>
        <p:nvSpPr>
          <p:cNvPr id="2" name="Slide Number Placeholder 1">
            <a:extLst>
              <a:ext uri="{FF2B5EF4-FFF2-40B4-BE49-F238E27FC236}">
                <a16:creationId xmlns:a16="http://schemas.microsoft.com/office/drawing/2014/main" id="{12BEC662-0F22-47AC-AADF-A283563C47AD}"/>
              </a:ext>
            </a:extLst>
          </p:cNvPr>
          <p:cNvSpPr>
            <a:spLocks noGrp="1"/>
          </p:cNvSpPr>
          <p:nvPr>
            <p:ph type="sldNum" idx="4294967295"/>
          </p:nvPr>
        </p:nvSpPr>
        <p:spPr>
          <a:xfrm>
            <a:off x="8595123" y="4663679"/>
            <a:ext cx="548878" cy="392906"/>
          </a:xfrm>
        </p:spPr>
        <p:txBody>
          <a:bodyPr/>
          <a:lstStyle/>
          <a:p>
            <a:fld id="{00000000-1234-1234-1234-123412341234}" type="slidenum">
              <a:rPr lang="fr" smtClean="0"/>
              <a:pPr/>
              <a:t>53</a:t>
            </a:fld>
            <a:endParaRPr lang="fr"/>
          </a:p>
        </p:txBody>
      </p:sp>
      <p:sp>
        <p:nvSpPr>
          <p:cNvPr id="19" name="TextBox 18">
            <a:extLst>
              <a:ext uri="{FF2B5EF4-FFF2-40B4-BE49-F238E27FC236}">
                <a16:creationId xmlns:a16="http://schemas.microsoft.com/office/drawing/2014/main" id="{69803CF8-75C6-4930-A7D0-4EDA40FB9D32}"/>
              </a:ext>
            </a:extLst>
          </p:cNvPr>
          <p:cNvSpPr txBox="1"/>
          <p:nvPr/>
        </p:nvSpPr>
        <p:spPr>
          <a:xfrm>
            <a:off x="132501" y="4000726"/>
            <a:ext cx="2871333" cy="1061829"/>
          </a:xfrm>
          <a:prstGeom prst="rect">
            <a:avLst/>
          </a:prstGeom>
          <a:noFill/>
        </p:spPr>
        <p:txBody>
          <a:bodyPr wrap="square" rtlCol="0">
            <a:spAutoFit/>
          </a:bodyPr>
          <a:lstStyle/>
          <a:p>
            <a:pPr algn="ctr"/>
            <a:r>
              <a:rPr lang="en-US" sz="2100" b="1" dirty="0">
                <a:ln w="10160">
                  <a:solidFill>
                    <a:srgbClr val="FFC000"/>
                  </a:solidFill>
                  <a:prstDash val="solid"/>
                </a:ln>
                <a:solidFill>
                  <a:schemeClr val="accent6"/>
                </a:solidFill>
                <a:effectLst>
                  <a:outerShdw blurRad="38100" dist="22860" dir="5400000" algn="tl" rotWithShape="0">
                    <a:srgbClr val="000000">
                      <a:alpha val="30000"/>
                    </a:srgbClr>
                  </a:outerShdw>
                </a:effectLst>
              </a:rPr>
              <a:t>Gradient-domain</a:t>
            </a: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Volumetric Photon Mapping</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0" name="TextBox 19">
            <a:extLst>
              <a:ext uri="{FF2B5EF4-FFF2-40B4-BE49-F238E27FC236}">
                <a16:creationId xmlns:a16="http://schemas.microsoft.com/office/drawing/2014/main" id="{00F4508B-5833-4CB1-ACBD-A41C9111B9DD}"/>
              </a:ext>
            </a:extLst>
          </p:cNvPr>
          <p:cNvSpPr txBox="1"/>
          <p:nvPr/>
        </p:nvSpPr>
        <p:spPr>
          <a:xfrm>
            <a:off x="3136334" y="4047140"/>
            <a:ext cx="2871333" cy="1061829"/>
          </a:xfrm>
          <a:prstGeom prst="rect">
            <a:avLst/>
          </a:prstGeom>
          <a:noFill/>
        </p:spPr>
        <p:txBody>
          <a:bodyPr wrap="square" rtlCol="0">
            <a:spAutoFit/>
          </a:bodyPr>
          <a:lstStyle/>
          <a:p>
            <a:pPr algn="ctr"/>
            <a:r>
              <a:rPr lang="en-US" sz="2100" b="1" dirty="0">
                <a:ln w="10160">
                  <a:solidFill>
                    <a:srgbClr val="FFC000"/>
                  </a:solidFill>
                  <a:prstDash val="solid"/>
                </a:ln>
                <a:solidFill>
                  <a:schemeClr val="accent6"/>
                </a:solidFill>
                <a:effectLst>
                  <a:outerShdw blurRad="38100" dist="22860" dir="5400000" algn="tl" rotWithShape="0">
                    <a:srgbClr val="000000">
                      <a:alpha val="30000"/>
                    </a:srgbClr>
                  </a:outerShdw>
                </a:effectLst>
              </a:rPr>
              <a:t>Gradient-domain</a:t>
            </a: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Beam Radiance Estimate</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DF1D658C-7AD0-4E68-AFA7-BADE65B3C100}"/>
              </a:ext>
            </a:extLst>
          </p:cNvPr>
          <p:cNvSpPr txBox="1"/>
          <p:nvPr/>
        </p:nvSpPr>
        <p:spPr>
          <a:xfrm>
            <a:off x="6184333" y="4087497"/>
            <a:ext cx="2871333" cy="738664"/>
          </a:xfrm>
          <a:prstGeom prst="rect">
            <a:avLst/>
          </a:prstGeom>
          <a:noFill/>
        </p:spPr>
        <p:txBody>
          <a:bodyPr wrap="square" rtlCol="0">
            <a:spAutoFit/>
          </a:bodyPr>
          <a:lstStyle/>
          <a:p>
            <a:pPr algn="ctr"/>
            <a:r>
              <a:rPr lang="en-US" sz="2100" b="1" dirty="0">
                <a:ln w="10160">
                  <a:solidFill>
                    <a:srgbClr val="FFC000"/>
                  </a:solidFill>
                  <a:prstDash val="solid"/>
                </a:ln>
                <a:solidFill>
                  <a:schemeClr val="accent6"/>
                </a:solidFill>
                <a:effectLst>
                  <a:outerShdw blurRad="38100" dist="22860" dir="5400000" algn="tl" rotWithShape="0">
                    <a:srgbClr val="000000">
                      <a:alpha val="30000"/>
                    </a:srgbClr>
                  </a:outerShdw>
                </a:effectLst>
              </a:rPr>
              <a:t>Gradient-domain</a:t>
            </a:r>
            <a:b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br>
            <a:r>
              <a:rPr lang="en-US"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Photon Beams</a:t>
            </a:r>
            <a:endParaRPr lang="fr-FR"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grpSp>
        <p:nvGrpSpPr>
          <p:cNvPr id="23" name="Group 22">
            <a:extLst>
              <a:ext uri="{FF2B5EF4-FFF2-40B4-BE49-F238E27FC236}">
                <a16:creationId xmlns:a16="http://schemas.microsoft.com/office/drawing/2014/main" id="{4B6230D9-B887-41CD-A818-E0A0F7D7E03E}"/>
              </a:ext>
            </a:extLst>
          </p:cNvPr>
          <p:cNvGrpSpPr/>
          <p:nvPr/>
        </p:nvGrpSpPr>
        <p:grpSpPr>
          <a:xfrm>
            <a:off x="1790244" y="167040"/>
            <a:ext cx="5339036" cy="441136"/>
            <a:chOff x="2386988" y="1311687"/>
            <a:chExt cx="7118715" cy="588181"/>
          </a:xfrm>
        </p:grpSpPr>
        <p:pic>
          <p:nvPicPr>
            <p:cNvPr id="24" name="Picture 23" descr="A close up of a logo&#10;&#10;Description generated with very high confidence">
              <a:extLst>
                <a:ext uri="{FF2B5EF4-FFF2-40B4-BE49-F238E27FC236}">
                  <a16:creationId xmlns:a16="http://schemas.microsoft.com/office/drawing/2014/main" id="{C99F6DC8-687D-4BEE-8F25-70426BCBCE5A}"/>
                </a:ext>
              </a:extLst>
            </p:cNvPr>
            <p:cNvPicPr>
              <a:picLocks noChangeAspect="1"/>
            </p:cNvPicPr>
            <p:nvPr/>
          </p:nvPicPr>
          <p:blipFill>
            <a:blip r:embed="rId6"/>
            <a:stretch>
              <a:fillRect/>
            </a:stretch>
          </p:blipFill>
          <p:spPr>
            <a:xfrm>
              <a:off x="2386991" y="1319677"/>
              <a:ext cx="7118712" cy="539778"/>
            </a:xfrm>
            <a:prstGeom prst="rect">
              <a:avLst/>
            </a:prstGeom>
            <a:ln w="38100">
              <a:solidFill>
                <a:schemeClr val="tx1"/>
              </a:solidFill>
            </a:ln>
          </p:spPr>
        </p:pic>
        <p:sp>
          <p:nvSpPr>
            <p:cNvPr id="25" name="Rectangle 24">
              <a:extLst>
                <a:ext uri="{FF2B5EF4-FFF2-40B4-BE49-F238E27FC236}">
                  <a16:creationId xmlns:a16="http://schemas.microsoft.com/office/drawing/2014/main" id="{368BDC88-A271-4809-8C83-9A8098B9914C}"/>
                </a:ext>
              </a:extLst>
            </p:cNvPr>
            <p:cNvSpPr/>
            <p:nvPr/>
          </p:nvSpPr>
          <p:spPr>
            <a:xfrm>
              <a:off x="2386988" y="1333362"/>
              <a:ext cx="928772" cy="553997"/>
            </a:xfrm>
            <a:prstGeom prst="rect">
              <a:avLst/>
            </a:prstGeom>
          </p:spPr>
          <p:txBody>
            <a:bodyPr wrap="square">
              <a:spAutoFit/>
            </a:bodyPr>
            <a:lstStyle/>
            <a:p>
              <a:pPr algn="ctr"/>
              <a:r>
                <a:rPr lang="en-SG"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0.0</a:t>
              </a:r>
              <a:endParaRPr lang="en-GB"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7" name="Rectangle 26">
              <a:extLst>
                <a:ext uri="{FF2B5EF4-FFF2-40B4-BE49-F238E27FC236}">
                  <a16:creationId xmlns:a16="http://schemas.microsoft.com/office/drawing/2014/main" id="{53223650-7B2E-4F54-BC58-226392185ED7}"/>
                </a:ext>
              </a:extLst>
            </p:cNvPr>
            <p:cNvSpPr/>
            <p:nvPr/>
          </p:nvSpPr>
          <p:spPr>
            <a:xfrm>
              <a:off x="8128000" y="1311687"/>
              <a:ext cx="1377703" cy="553997"/>
            </a:xfrm>
            <a:prstGeom prst="rect">
              <a:avLst/>
            </a:prstGeom>
          </p:spPr>
          <p:txBody>
            <a:bodyPr wrap="square">
              <a:spAutoFit/>
            </a:bodyPr>
            <a:lstStyle/>
            <a:p>
              <a:pPr algn="ctr"/>
              <a:r>
                <a:rPr lang="en-SG"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&gt; 0.2</a:t>
              </a:r>
              <a:endParaRPr lang="en-GB"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sp>
          <p:nvSpPr>
            <p:cNvPr id="28" name="Rectangle 27">
              <a:extLst>
                <a:ext uri="{FF2B5EF4-FFF2-40B4-BE49-F238E27FC236}">
                  <a16:creationId xmlns:a16="http://schemas.microsoft.com/office/drawing/2014/main" id="{A6B53608-2CD8-4A24-AF28-6DDD87C8864E}"/>
                </a:ext>
              </a:extLst>
            </p:cNvPr>
            <p:cNvSpPr/>
            <p:nvPr/>
          </p:nvSpPr>
          <p:spPr>
            <a:xfrm>
              <a:off x="3923608" y="1345871"/>
              <a:ext cx="3956854" cy="553997"/>
            </a:xfrm>
            <a:prstGeom prst="rect">
              <a:avLst/>
            </a:prstGeom>
          </p:spPr>
          <p:txBody>
            <a:bodyPr wrap="square">
              <a:spAutoFit/>
            </a:bodyPr>
            <a:lstStyle/>
            <a:p>
              <a:pPr algn="ctr"/>
              <a:r>
                <a:rPr lang="en-SG" sz="2100" b="1" dirty="0">
                  <a:ln w="10160">
                    <a:solidFill>
                      <a:schemeClr val="tx1"/>
                    </a:solidFill>
                    <a:prstDash val="solid"/>
                  </a:ln>
                  <a:solidFill>
                    <a:srgbClr val="FFFFFF"/>
                  </a:solidFill>
                  <a:effectLst>
                    <a:outerShdw blurRad="38100" dist="22860" dir="5400000" algn="tl" rotWithShape="0">
                      <a:srgbClr val="000000">
                        <a:alpha val="30000"/>
                      </a:srgbClr>
                    </a:outerShdw>
                  </a:effectLst>
                </a:rPr>
                <a:t>Relative MSE</a:t>
              </a:r>
              <a:endParaRPr lang="en-GB" sz="2100" b="1" dirty="0">
                <a:ln w="10160">
                  <a:solidFill>
                    <a:schemeClr val="tx1"/>
                  </a:solidFill>
                  <a:prstDash val="solid"/>
                </a:ln>
                <a:solidFill>
                  <a:srgbClr val="FFFFFF"/>
                </a:solidFill>
                <a:effectLst>
                  <a:outerShdw blurRad="38100" dist="22860" dir="5400000" algn="tl" rotWithShape="0">
                    <a:srgbClr val="000000">
                      <a:alpha val="30000"/>
                    </a:srgbClr>
                  </a:outerShdw>
                </a:effectLst>
              </a:endParaRPr>
            </a:p>
          </p:txBody>
        </p:sp>
      </p:grpSp>
    </p:spTree>
    <p:extLst>
      <p:ext uri="{BB962C8B-B14F-4D97-AF65-F5344CB8AC3E}">
        <p14:creationId xmlns:p14="http://schemas.microsoft.com/office/powerpoint/2010/main" val="31931357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6F2E034B-C978-4577-8033-EB19CBC0FFB4}"/>
              </a:ext>
            </a:extLst>
          </p:cNvPr>
          <p:cNvSpPr>
            <a:spLocks noGrp="1"/>
          </p:cNvSpPr>
          <p:nvPr>
            <p:ph sz="quarter" idx="4294967295"/>
          </p:nvPr>
        </p:nvSpPr>
        <p:spPr>
          <a:xfrm>
            <a:off x="194021" y="3398475"/>
            <a:ext cx="1867577" cy="510448"/>
          </a:xfrm>
        </p:spPr>
        <p:txBody>
          <a:bodyPr>
            <a:normAutofit/>
          </a:bodyPr>
          <a:lstStyle/>
          <a:p>
            <a:pPr marL="0" indent="0" algn="ctr">
              <a:buNone/>
            </a:pPr>
            <a:r>
              <a:rPr lang="en-US" sz="2400" dirty="0"/>
              <a:t>2D image</a:t>
            </a:r>
          </a:p>
        </p:txBody>
      </p:sp>
      <p:sp>
        <p:nvSpPr>
          <p:cNvPr id="3" name="Title 2">
            <a:extLst>
              <a:ext uri="{FF2B5EF4-FFF2-40B4-BE49-F238E27FC236}">
                <a16:creationId xmlns:a16="http://schemas.microsoft.com/office/drawing/2014/main" id="{F566DD13-D61D-413A-8394-6277B2FB4FFA}"/>
              </a:ext>
            </a:extLst>
          </p:cNvPr>
          <p:cNvSpPr>
            <a:spLocks noGrp="1"/>
          </p:cNvSpPr>
          <p:nvPr>
            <p:ph type="title"/>
          </p:nvPr>
        </p:nvSpPr>
        <p:spPr>
          <a:xfrm>
            <a:off x="1988295" y="252907"/>
            <a:ext cx="5948140" cy="500950"/>
          </a:xfrm>
        </p:spPr>
        <p:txBody>
          <a:bodyPr/>
          <a:lstStyle/>
          <a:p>
            <a:r>
              <a:rPr lang="en-US" dirty="0"/>
              <a:t>HIGHER DIMENSIONAL integrals</a:t>
            </a:r>
          </a:p>
        </p:txBody>
      </p:sp>
      <p:pic>
        <p:nvPicPr>
          <p:cNvPr id="4" name="Grafik 10">
            <a:extLst>
              <a:ext uri="{FF2B5EF4-FFF2-40B4-BE49-F238E27FC236}">
                <a16:creationId xmlns:a16="http://schemas.microsoft.com/office/drawing/2014/main" id="{24F49EA2-54BD-4674-88B5-760BA1EC5B3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150300" y="1994420"/>
            <a:ext cx="2163135" cy="1219882"/>
          </a:xfrm>
          <a:prstGeom prst="rect">
            <a:avLst/>
          </a:prstGeom>
        </p:spPr>
      </p:pic>
      <p:grpSp>
        <p:nvGrpSpPr>
          <p:cNvPr id="2" name="Group 1">
            <a:extLst>
              <a:ext uri="{FF2B5EF4-FFF2-40B4-BE49-F238E27FC236}">
                <a16:creationId xmlns:a16="http://schemas.microsoft.com/office/drawing/2014/main" id="{E0CE8A12-30A2-4DD3-BB6C-C33A1D229092}"/>
              </a:ext>
            </a:extLst>
          </p:cNvPr>
          <p:cNvGrpSpPr/>
          <p:nvPr/>
        </p:nvGrpSpPr>
        <p:grpSpPr>
          <a:xfrm>
            <a:off x="2389095" y="1903447"/>
            <a:ext cx="2410914" cy="1449822"/>
            <a:chOff x="2895335" y="1651131"/>
            <a:chExt cx="3235942" cy="1945960"/>
          </a:xfrm>
        </p:grpSpPr>
        <p:pic>
          <p:nvPicPr>
            <p:cNvPr id="5" name="Grafik 10">
              <a:extLst>
                <a:ext uri="{FF2B5EF4-FFF2-40B4-BE49-F238E27FC236}">
                  <a16:creationId xmlns:a16="http://schemas.microsoft.com/office/drawing/2014/main" id="{3370FFD3-3764-43D1-88A1-4F43933BF96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725841" y="1651131"/>
              <a:ext cx="2405436" cy="1356525"/>
            </a:xfrm>
            <a:prstGeom prst="rect">
              <a:avLst/>
            </a:prstGeom>
          </p:spPr>
        </p:pic>
        <p:pic>
          <p:nvPicPr>
            <p:cNvPr id="6" name="Grafik 10">
              <a:extLst>
                <a:ext uri="{FF2B5EF4-FFF2-40B4-BE49-F238E27FC236}">
                  <a16:creationId xmlns:a16="http://schemas.microsoft.com/office/drawing/2014/main" id="{D99DEE5B-47CE-4456-A099-D1A4FE2D4CF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484768" y="1801169"/>
              <a:ext cx="2405436" cy="1356525"/>
            </a:xfrm>
            <a:prstGeom prst="rect">
              <a:avLst/>
            </a:prstGeom>
          </p:spPr>
        </p:pic>
        <p:pic>
          <p:nvPicPr>
            <p:cNvPr id="7" name="Grafik 10">
              <a:extLst>
                <a:ext uri="{FF2B5EF4-FFF2-40B4-BE49-F238E27FC236}">
                  <a16:creationId xmlns:a16="http://schemas.microsoft.com/office/drawing/2014/main" id="{24F0C59B-2E91-46AB-A18B-37887A30370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190051" y="2020868"/>
              <a:ext cx="2405436" cy="1356525"/>
            </a:xfrm>
            <a:prstGeom prst="rect">
              <a:avLst/>
            </a:prstGeom>
          </p:spPr>
        </p:pic>
        <p:pic>
          <p:nvPicPr>
            <p:cNvPr id="8" name="Grafik 10">
              <a:extLst>
                <a:ext uri="{FF2B5EF4-FFF2-40B4-BE49-F238E27FC236}">
                  <a16:creationId xmlns:a16="http://schemas.microsoft.com/office/drawing/2014/main" id="{A1A7B8B3-3C7B-437F-A51B-06F939095EB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2895335" y="2240566"/>
              <a:ext cx="2405436" cy="1356525"/>
            </a:xfrm>
            <a:prstGeom prst="rect">
              <a:avLst/>
            </a:prstGeom>
          </p:spPr>
        </p:pic>
      </p:grpSp>
      <p:sp>
        <p:nvSpPr>
          <p:cNvPr id="13" name="Content Placeholder 1">
            <a:extLst>
              <a:ext uri="{FF2B5EF4-FFF2-40B4-BE49-F238E27FC236}">
                <a16:creationId xmlns:a16="http://schemas.microsoft.com/office/drawing/2014/main" id="{C3F8DD3E-4855-4795-B094-6F6F441E41CA}"/>
              </a:ext>
            </a:extLst>
          </p:cNvPr>
          <p:cNvSpPr txBox="1">
            <a:spLocks/>
          </p:cNvSpPr>
          <p:nvPr/>
        </p:nvSpPr>
        <p:spPr>
          <a:xfrm>
            <a:off x="1861518" y="3377986"/>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Sequence of</a:t>
            </a:r>
          </a:p>
          <a:p>
            <a:r>
              <a:rPr lang="en-US" dirty="0"/>
              <a:t>2D images</a:t>
            </a:r>
          </a:p>
        </p:txBody>
      </p:sp>
      <p:sp>
        <p:nvSpPr>
          <p:cNvPr id="32" name="Content Placeholder 1">
            <a:extLst>
              <a:ext uri="{FF2B5EF4-FFF2-40B4-BE49-F238E27FC236}">
                <a16:creationId xmlns:a16="http://schemas.microsoft.com/office/drawing/2014/main" id="{00AD7E91-DF7F-460E-A91F-A6445F192803}"/>
              </a:ext>
            </a:extLst>
          </p:cNvPr>
          <p:cNvSpPr txBox="1">
            <a:spLocks/>
          </p:cNvSpPr>
          <p:nvPr/>
        </p:nvSpPr>
        <p:spPr>
          <a:xfrm>
            <a:off x="4354343" y="3370857"/>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Volume</a:t>
            </a:r>
          </a:p>
          <a:p>
            <a:r>
              <a:rPr lang="en-US" dirty="0"/>
              <a:t>Rendering</a:t>
            </a:r>
          </a:p>
        </p:txBody>
      </p:sp>
      <p:grpSp>
        <p:nvGrpSpPr>
          <p:cNvPr id="22" name="Group 21">
            <a:extLst>
              <a:ext uri="{FF2B5EF4-FFF2-40B4-BE49-F238E27FC236}">
                <a16:creationId xmlns:a16="http://schemas.microsoft.com/office/drawing/2014/main" id="{4F28EEF8-2708-4AB2-B204-71498F8E9E43}"/>
              </a:ext>
            </a:extLst>
          </p:cNvPr>
          <p:cNvGrpSpPr/>
          <p:nvPr/>
        </p:nvGrpSpPr>
        <p:grpSpPr>
          <a:xfrm>
            <a:off x="5070316" y="1791186"/>
            <a:ext cx="1684841" cy="1388245"/>
            <a:chOff x="5070316" y="1791186"/>
            <a:chExt cx="1684841" cy="1388245"/>
          </a:xfrm>
        </p:grpSpPr>
        <p:grpSp>
          <p:nvGrpSpPr>
            <p:cNvPr id="29" name="Group 28">
              <a:extLst>
                <a:ext uri="{FF2B5EF4-FFF2-40B4-BE49-F238E27FC236}">
                  <a16:creationId xmlns:a16="http://schemas.microsoft.com/office/drawing/2014/main" id="{8C6469E2-9F67-4B76-80BF-69B6D0A10F8B}"/>
                </a:ext>
              </a:extLst>
            </p:cNvPr>
            <p:cNvGrpSpPr/>
            <p:nvPr/>
          </p:nvGrpSpPr>
          <p:grpSpPr>
            <a:xfrm rot="21272930">
              <a:off x="5070316" y="1791186"/>
              <a:ext cx="630700" cy="579634"/>
              <a:chOff x="2906783" y="2406393"/>
              <a:chExt cx="1419681" cy="1304733"/>
            </a:xfrm>
          </p:grpSpPr>
          <p:sp>
            <p:nvSpPr>
              <p:cNvPr id="30" name="Freeform: Shape 29">
                <a:extLst>
                  <a:ext uri="{FF2B5EF4-FFF2-40B4-BE49-F238E27FC236}">
                    <a16:creationId xmlns:a16="http://schemas.microsoft.com/office/drawing/2014/main" id="{6403C45B-E21B-465F-A715-3E7AB62815A1}"/>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33" name="Freeform: Shape 32">
                <a:extLst>
                  <a:ext uri="{FF2B5EF4-FFF2-40B4-BE49-F238E27FC236}">
                    <a16:creationId xmlns:a16="http://schemas.microsoft.com/office/drawing/2014/main" id="{F4A85576-306A-4FD8-942A-1F7BDAAB3CC9}"/>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34" name="Freeform: Shape 33">
                <a:extLst>
                  <a:ext uri="{FF2B5EF4-FFF2-40B4-BE49-F238E27FC236}">
                    <a16:creationId xmlns:a16="http://schemas.microsoft.com/office/drawing/2014/main" id="{8527A59F-ADA1-4D2C-B4E3-69830E7FB8B9}"/>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sp>
            <p:nvSpPr>
              <p:cNvPr id="35" name="Freeform: Shape 34">
                <a:extLst>
                  <a:ext uri="{FF2B5EF4-FFF2-40B4-BE49-F238E27FC236}">
                    <a16:creationId xmlns:a16="http://schemas.microsoft.com/office/drawing/2014/main" id="{29F334F3-86E0-410A-8A8A-22B0FA80FE92}"/>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p>
                <a:endParaRPr lang="fr-FR" sz="1350"/>
              </a:p>
            </p:txBody>
          </p:sp>
          <p:sp>
            <p:nvSpPr>
              <p:cNvPr id="36" name="Freeform: Shape 35">
                <a:extLst>
                  <a:ext uri="{FF2B5EF4-FFF2-40B4-BE49-F238E27FC236}">
                    <a16:creationId xmlns:a16="http://schemas.microsoft.com/office/drawing/2014/main" id="{42511AAD-38E1-4422-9D73-237C440500F6}"/>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7" name="Freeform: Shape 36">
                <a:extLst>
                  <a:ext uri="{FF2B5EF4-FFF2-40B4-BE49-F238E27FC236}">
                    <a16:creationId xmlns:a16="http://schemas.microsoft.com/office/drawing/2014/main" id="{4A97453B-F13D-43FB-BDF9-25951EC0E192}"/>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8" name="Freeform: Shape 37">
                <a:extLst>
                  <a:ext uri="{FF2B5EF4-FFF2-40B4-BE49-F238E27FC236}">
                    <a16:creationId xmlns:a16="http://schemas.microsoft.com/office/drawing/2014/main" id="{2B33CC6E-566E-4D43-8D0E-CF4A71FA82EA}"/>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9" name="Freeform: Shape 38">
                <a:extLst>
                  <a:ext uri="{FF2B5EF4-FFF2-40B4-BE49-F238E27FC236}">
                    <a16:creationId xmlns:a16="http://schemas.microsoft.com/office/drawing/2014/main" id="{FAD892FD-4549-4B00-8EE3-7AADA459EE6E}"/>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40" name="Freeform: Shape 39">
                <a:extLst>
                  <a:ext uri="{FF2B5EF4-FFF2-40B4-BE49-F238E27FC236}">
                    <a16:creationId xmlns:a16="http://schemas.microsoft.com/office/drawing/2014/main" id="{A59A261F-196E-47EB-98DA-C55350D779F5}"/>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grpSp>
        <p:sp>
          <p:nvSpPr>
            <p:cNvPr id="41" name="Oval 40">
              <a:extLst>
                <a:ext uri="{FF2B5EF4-FFF2-40B4-BE49-F238E27FC236}">
                  <a16:creationId xmlns:a16="http://schemas.microsoft.com/office/drawing/2014/main" id="{3BF1712E-87F3-4204-8039-C1875BBB03EA}"/>
                </a:ext>
              </a:extLst>
            </p:cNvPr>
            <p:cNvSpPr/>
            <p:nvPr/>
          </p:nvSpPr>
          <p:spPr>
            <a:xfrm>
              <a:off x="5298536" y="2599727"/>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2" name="Oval 41">
              <a:extLst>
                <a:ext uri="{FF2B5EF4-FFF2-40B4-BE49-F238E27FC236}">
                  <a16:creationId xmlns:a16="http://schemas.microsoft.com/office/drawing/2014/main" id="{9C15CFB2-2CAD-4B83-A649-7428AF8BC952}"/>
                </a:ext>
              </a:extLst>
            </p:cNvPr>
            <p:cNvSpPr/>
            <p:nvPr/>
          </p:nvSpPr>
          <p:spPr>
            <a:xfrm>
              <a:off x="5527843" y="2705990"/>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Oval 42">
              <a:extLst>
                <a:ext uri="{FF2B5EF4-FFF2-40B4-BE49-F238E27FC236}">
                  <a16:creationId xmlns:a16="http://schemas.microsoft.com/office/drawing/2014/main" id="{AB6DDFCD-BBC7-494C-AE7C-61F76DD4DCA2}"/>
                </a:ext>
              </a:extLst>
            </p:cNvPr>
            <p:cNvSpPr/>
            <p:nvPr/>
          </p:nvSpPr>
          <p:spPr>
            <a:xfrm>
              <a:off x="5411687" y="2255834"/>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4" name="Oval 43">
              <a:extLst>
                <a:ext uri="{FF2B5EF4-FFF2-40B4-BE49-F238E27FC236}">
                  <a16:creationId xmlns:a16="http://schemas.microsoft.com/office/drawing/2014/main" id="{D070AB3E-6F6B-4153-A18C-257318B06003}"/>
                </a:ext>
              </a:extLst>
            </p:cNvPr>
            <p:cNvSpPr/>
            <p:nvPr/>
          </p:nvSpPr>
          <p:spPr>
            <a:xfrm>
              <a:off x="6002486" y="2644954"/>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5" name="Oval 44">
              <a:extLst>
                <a:ext uri="{FF2B5EF4-FFF2-40B4-BE49-F238E27FC236}">
                  <a16:creationId xmlns:a16="http://schemas.microsoft.com/office/drawing/2014/main" id="{CC3E1A91-02F3-4AFD-8A82-B4AD584545BC}"/>
                </a:ext>
              </a:extLst>
            </p:cNvPr>
            <p:cNvSpPr/>
            <p:nvPr/>
          </p:nvSpPr>
          <p:spPr>
            <a:xfrm>
              <a:off x="6205532" y="2432063"/>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Oval 9">
              <a:extLst>
                <a:ext uri="{FF2B5EF4-FFF2-40B4-BE49-F238E27FC236}">
                  <a16:creationId xmlns:a16="http://schemas.microsoft.com/office/drawing/2014/main" id="{4537810E-11C9-4BE6-A863-E6684E5F1BBC}"/>
                </a:ext>
              </a:extLst>
            </p:cNvPr>
            <p:cNvSpPr/>
            <p:nvPr/>
          </p:nvSpPr>
          <p:spPr>
            <a:xfrm>
              <a:off x="5558229" y="2183403"/>
              <a:ext cx="918771" cy="791419"/>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1" name="Straight Arrow Connector 20">
              <a:extLst>
                <a:ext uri="{FF2B5EF4-FFF2-40B4-BE49-F238E27FC236}">
                  <a16:creationId xmlns:a16="http://schemas.microsoft.com/office/drawing/2014/main" id="{B18E933B-F6BB-4E69-A970-4A80D3C43FAA}"/>
                </a:ext>
              </a:extLst>
            </p:cNvPr>
            <p:cNvCxnSpPr/>
            <p:nvPr/>
          </p:nvCxnSpPr>
          <p:spPr>
            <a:xfrm>
              <a:off x="5558229" y="2119115"/>
              <a:ext cx="1031542" cy="10414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486872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6F2E034B-C978-4577-8033-EB19CBC0FFB4}"/>
              </a:ext>
            </a:extLst>
          </p:cNvPr>
          <p:cNvSpPr>
            <a:spLocks noGrp="1"/>
          </p:cNvSpPr>
          <p:nvPr>
            <p:ph sz="quarter" idx="4294967295"/>
          </p:nvPr>
        </p:nvSpPr>
        <p:spPr>
          <a:xfrm>
            <a:off x="194021" y="3398475"/>
            <a:ext cx="1867577" cy="510448"/>
          </a:xfrm>
        </p:spPr>
        <p:txBody>
          <a:bodyPr>
            <a:normAutofit/>
          </a:bodyPr>
          <a:lstStyle/>
          <a:p>
            <a:pPr marL="0" indent="0" algn="ctr">
              <a:buNone/>
            </a:pPr>
            <a:r>
              <a:rPr lang="en-US" sz="2400" dirty="0"/>
              <a:t>2D image</a:t>
            </a:r>
          </a:p>
        </p:txBody>
      </p:sp>
      <p:sp>
        <p:nvSpPr>
          <p:cNvPr id="3" name="Title 2">
            <a:extLst>
              <a:ext uri="{FF2B5EF4-FFF2-40B4-BE49-F238E27FC236}">
                <a16:creationId xmlns:a16="http://schemas.microsoft.com/office/drawing/2014/main" id="{F566DD13-D61D-413A-8394-6277B2FB4FFA}"/>
              </a:ext>
            </a:extLst>
          </p:cNvPr>
          <p:cNvSpPr>
            <a:spLocks noGrp="1"/>
          </p:cNvSpPr>
          <p:nvPr>
            <p:ph type="title"/>
          </p:nvPr>
        </p:nvSpPr>
        <p:spPr>
          <a:xfrm>
            <a:off x="1988295" y="252907"/>
            <a:ext cx="5948140" cy="500950"/>
          </a:xfrm>
        </p:spPr>
        <p:txBody>
          <a:bodyPr/>
          <a:lstStyle/>
          <a:p>
            <a:r>
              <a:rPr lang="en-US" dirty="0"/>
              <a:t>HIGHER DIMENSIONAL integrals</a:t>
            </a:r>
          </a:p>
        </p:txBody>
      </p:sp>
      <p:pic>
        <p:nvPicPr>
          <p:cNvPr id="4" name="Grafik 10">
            <a:extLst>
              <a:ext uri="{FF2B5EF4-FFF2-40B4-BE49-F238E27FC236}">
                <a16:creationId xmlns:a16="http://schemas.microsoft.com/office/drawing/2014/main" id="{24F49EA2-54BD-4674-88B5-760BA1EC5B3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150300" y="1994420"/>
            <a:ext cx="2163135" cy="1219882"/>
          </a:xfrm>
          <a:prstGeom prst="rect">
            <a:avLst/>
          </a:prstGeom>
        </p:spPr>
      </p:pic>
      <p:grpSp>
        <p:nvGrpSpPr>
          <p:cNvPr id="2" name="Group 1">
            <a:extLst>
              <a:ext uri="{FF2B5EF4-FFF2-40B4-BE49-F238E27FC236}">
                <a16:creationId xmlns:a16="http://schemas.microsoft.com/office/drawing/2014/main" id="{E0CE8A12-30A2-4DD3-BB6C-C33A1D229092}"/>
              </a:ext>
            </a:extLst>
          </p:cNvPr>
          <p:cNvGrpSpPr/>
          <p:nvPr/>
        </p:nvGrpSpPr>
        <p:grpSpPr>
          <a:xfrm>
            <a:off x="2389095" y="1903447"/>
            <a:ext cx="2410914" cy="1449822"/>
            <a:chOff x="2895335" y="1651131"/>
            <a:chExt cx="3235942" cy="1945960"/>
          </a:xfrm>
        </p:grpSpPr>
        <p:pic>
          <p:nvPicPr>
            <p:cNvPr id="5" name="Grafik 10">
              <a:extLst>
                <a:ext uri="{FF2B5EF4-FFF2-40B4-BE49-F238E27FC236}">
                  <a16:creationId xmlns:a16="http://schemas.microsoft.com/office/drawing/2014/main" id="{3370FFD3-3764-43D1-88A1-4F43933BF96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725841" y="1651131"/>
              <a:ext cx="2405436" cy="1356525"/>
            </a:xfrm>
            <a:prstGeom prst="rect">
              <a:avLst/>
            </a:prstGeom>
          </p:spPr>
        </p:pic>
        <p:pic>
          <p:nvPicPr>
            <p:cNvPr id="6" name="Grafik 10">
              <a:extLst>
                <a:ext uri="{FF2B5EF4-FFF2-40B4-BE49-F238E27FC236}">
                  <a16:creationId xmlns:a16="http://schemas.microsoft.com/office/drawing/2014/main" id="{D99DEE5B-47CE-4456-A099-D1A4FE2D4CF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484768" y="1801169"/>
              <a:ext cx="2405436" cy="1356525"/>
            </a:xfrm>
            <a:prstGeom prst="rect">
              <a:avLst/>
            </a:prstGeom>
          </p:spPr>
        </p:pic>
        <p:pic>
          <p:nvPicPr>
            <p:cNvPr id="7" name="Grafik 10">
              <a:extLst>
                <a:ext uri="{FF2B5EF4-FFF2-40B4-BE49-F238E27FC236}">
                  <a16:creationId xmlns:a16="http://schemas.microsoft.com/office/drawing/2014/main" id="{24F0C59B-2E91-46AB-A18B-37887A30370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190051" y="2020868"/>
              <a:ext cx="2405436" cy="1356525"/>
            </a:xfrm>
            <a:prstGeom prst="rect">
              <a:avLst/>
            </a:prstGeom>
          </p:spPr>
        </p:pic>
        <p:pic>
          <p:nvPicPr>
            <p:cNvPr id="8" name="Grafik 10">
              <a:extLst>
                <a:ext uri="{FF2B5EF4-FFF2-40B4-BE49-F238E27FC236}">
                  <a16:creationId xmlns:a16="http://schemas.microsoft.com/office/drawing/2014/main" id="{A1A7B8B3-3C7B-437F-A51B-06F939095EB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2895335" y="2240566"/>
              <a:ext cx="2405436" cy="1356525"/>
            </a:xfrm>
            <a:prstGeom prst="rect">
              <a:avLst/>
            </a:prstGeom>
          </p:spPr>
        </p:pic>
      </p:grpSp>
      <p:sp>
        <p:nvSpPr>
          <p:cNvPr id="13" name="Content Placeholder 1">
            <a:extLst>
              <a:ext uri="{FF2B5EF4-FFF2-40B4-BE49-F238E27FC236}">
                <a16:creationId xmlns:a16="http://schemas.microsoft.com/office/drawing/2014/main" id="{C3F8DD3E-4855-4795-B094-6F6F441E41CA}"/>
              </a:ext>
            </a:extLst>
          </p:cNvPr>
          <p:cNvSpPr txBox="1">
            <a:spLocks/>
          </p:cNvSpPr>
          <p:nvPr/>
        </p:nvSpPr>
        <p:spPr>
          <a:xfrm>
            <a:off x="1861518" y="3377986"/>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Sequence of</a:t>
            </a:r>
          </a:p>
          <a:p>
            <a:r>
              <a:rPr lang="en-US" dirty="0"/>
              <a:t>2D images</a:t>
            </a:r>
          </a:p>
        </p:txBody>
      </p:sp>
      <p:sp>
        <p:nvSpPr>
          <p:cNvPr id="14" name="Content Placeholder 1">
            <a:extLst>
              <a:ext uri="{FF2B5EF4-FFF2-40B4-BE49-F238E27FC236}">
                <a16:creationId xmlns:a16="http://schemas.microsoft.com/office/drawing/2014/main" id="{9840B3B2-6B24-453C-BA49-495A6E77A762}"/>
              </a:ext>
            </a:extLst>
          </p:cNvPr>
          <p:cNvSpPr txBox="1">
            <a:spLocks/>
          </p:cNvSpPr>
          <p:nvPr/>
        </p:nvSpPr>
        <p:spPr>
          <a:xfrm>
            <a:off x="6182459" y="3460575"/>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Spectral </a:t>
            </a:r>
          </a:p>
          <a:p>
            <a:r>
              <a:rPr lang="en-US" dirty="0"/>
              <a:t>rendering</a:t>
            </a:r>
          </a:p>
        </p:txBody>
      </p:sp>
      <p:grpSp>
        <p:nvGrpSpPr>
          <p:cNvPr id="11" name="Group 10">
            <a:extLst>
              <a:ext uri="{FF2B5EF4-FFF2-40B4-BE49-F238E27FC236}">
                <a16:creationId xmlns:a16="http://schemas.microsoft.com/office/drawing/2014/main" id="{A8396F69-612A-4D11-B31E-C5293E80BBC9}"/>
              </a:ext>
            </a:extLst>
          </p:cNvPr>
          <p:cNvGrpSpPr/>
          <p:nvPr/>
        </p:nvGrpSpPr>
        <p:grpSpPr>
          <a:xfrm>
            <a:off x="6950317" y="1573615"/>
            <a:ext cx="1741205" cy="1781335"/>
            <a:chOff x="6488605" y="1282424"/>
            <a:chExt cx="2202917" cy="2253688"/>
          </a:xfrm>
        </p:grpSpPr>
        <p:grpSp>
          <p:nvGrpSpPr>
            <p:cNvPr id="18" name="Group 17">
              <a:extLst>
                <a:ext uri="{FF2B5EF4-FFF2-40B4-BE49-F238E27FC236}">
                  <a16:creationId xmlns:a16="http://schemas.microsoft.com/office/drawing/2014/main" id="{60B6ACFA-057B-4185-8B06-3E3D0F1F28A7}"/>
                </a:ext>
              </a:extLst>
            </p:cNvPr>
            <p:cNvGrpSpPr/>
            <p:nvPr/>
          </p:nvGrpSpPr>
          <p:grpSpPr>
            <a:xfrm>
              <a:off x="6488605" y="1282424"/>
              <a:ext cx="2202917" cy="671833"/>
              <a:chOff x="6372350" y="1474395"/>
              <a:chExt cx="2710193" cy="826539"/>
            </a:xfrm>
          </p:grpSpPr>
          <p:sp>
            <p:nvSpPr>
              <p:cNvPr id="15" name="Rectangle: Rounded Corners 14">
                <a:extLst>
                  <a:ext uri="{FF2B5EF4-FFF2-40B4-BE49-F238E27FC236}">
                    <a16:creationId xmlns:a16="http://schemas.microsoft.com/office/drawing/2014/main" id="{B0D0F4A6-A8DE-4C2D-8CA0-CDFF9343C75A}"/>
                  </a:ext>
                </a:extLst>
              </p:cNvPr>
              <p:cNvSpPr/>
              <p:nvPr/>
            </p:nvSpPr>
            <p:spPr>
              <a:xfrm>
                <a:off x="6372350" y="1479063"/>
                <a:ext cx="899307" cy="821871"/>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R</a:t>
                </a:r>
              </a:p>
            </p:txBody>
          </p:sp>
          <p:sp>
            <p:nvSpPr>
              <p:cNvPr id="16" name="Rectangle: Rounded Corners 15">
                <a:extLst>
                  <a:ext uri="{FF2B5EF4-FFF2-40B4-BE49-F238E27FC236}">
                    <a16:creationId xmlns:a16="http://schemas.microsoft.com/office/drawing/2014/main" id="{7CB59C73-9E6F-4DB4-B0DB-6FCB747717FE}"/>
                  </a:ext>
                </a:extLst>
              </p:cNvPr>
              <p:cNvSpPr/>
              <p:nvPr/>
            </p:nvSpPr>
            <p:spPr>
              <a:xfrm>
                <a:off x="7271657" y="1479063"/>
                <a:ext cx="899307" cy="82187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G</a:t>
                </a:r>
              </a:p>
            </p:txBody>
          </p:sp>
          <p:sp>
            <p:nvSpPr>
              <p:cNvPr id="17" name="Rectangle: Rounded Corners 16">
                <a:extLst>
                  <a:ext uri="{FF2B5EF4-FFF2-40B4-BE49-F238E27FC236}">
                    <a16:creationId xmlns:a16="http://schemas.microsoft.com/office/drawing/2014/main" id="{0F6FEB77-61D0-4744-83AA-1EEAA8CB4BD7}"/>
                  </a:ext>
                </a:extLst>
              </p:cNvPr>
              <p:cNvSpPr/>
              <p:nvPr/>
            </p:nvSpPr>
            <p:spPr>
              <a:xfrm>
                <a:off x="8183236" y="1474395"/>
                <a:ext cx="899307" cy="8218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p:grpSp>
        <p:cxnSp>
          <p:nvCxnSpPr>
            <p:cNvPr id="23" name="Straight Connector 22">
              <a:extLst>
                <a:ext uri="{FF2B5EF4-FFF2-40B4-BE49-F238E27FC236}">
                  <a16:creationId xmlns:a16="http://schemas.microsoft.com/office/drawing/2014/main" id="{C5B6247C-BC7F-4470-BA57-6FA0BA3B2F95}"/>
                </a:ext>
              </a:extLst>
            </p:cNvPr>
            <p:cNvCxnSpPr/>
            <p:nvPr/>
          </p:nvCxnSpPr>
          <p:spPr>
            <a:xfrm>
              <a:off x="6547757" y="2354654"/>
              <a:ext cx="0" cy="1132114"/>
            </a:xfrm>
            <a:prstGeom prst="line">
              <a:avLst/>
            </a:prstGeom>
            <a:ln w="38100">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C5BDA952-4B88-4761-86C1-9FB6FAA8EE55}"/>
                </a:ext>
              </a:extLst>
            </p:cNvPr>
            <p:cNvCxnSpPr/>
            <p:nvPr/>
          </p:nvCxnSpPr>
          <p:spPr>
            <a:xfrm>
              <a:off x="6547757" y="3486768"/>
              <a:ext cx="2084614" cy="43543"/>
            </a:xfrm>
            <a:prstGeom prst="line">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6" name="Freeform: Shape 25">
              <a:extLst>
                <a:ext uri="{FF2B5EF4-FFF2-40B4-BE49-F238E27FC236}">
                  <a16:creationId xmlns:a16="http://schemas.microsoft.com/office/drawing/2014/main" id="{F30A36FF-BC8F-4F78-ABB9-157ECD4E3594}"/>
                </a:ext>
              </a:extLst>
            </p:cNvPr>
            <p:cNvSpPr/>
            <p:nvPr/>
          </p:nvSpPr>
          <p:spPr>
            <a:xfrm>
              <a:off x="6547757" y="2811753"/>
              <a:ext cx="1012372" cy="699508"/>
            </a:xfrm>
            <a:custGeom>
              <a:avLst/>
              <a:gdLst>
                <a:gd name="connsiteX0" fmla="*/ 0 w 1012372"/>
                <a:gd name="connsiteY0" fmla="*/ 677736 h 699508"/>
                <a:gd name="connsiteX1" fmla="*/ 321129 w 1012372"/>
                <a:gd name="connsiteY1" fmla="*/ 19151 h 699508"/>
                <a:gd name="connsiteX2" fmla="*/ 503464 w 1012372"/>
                <a:gd name="connsiteY2" fmla="*/ 196044 h 699508"/>
                <a:gd name="connsiteX3" fmla="*/ 680357 w 1012372"/>
                <a:gd name="connsiteY3" fmla="*/ 5544 h 699508"/>
                <a:gd name="connsiteX4" fmla="*/ 748393 w 1012372"/>
                <a:gd name="connsiteY4" fmla="*/ 460022 h 699508"/>
                <a:gd name="connsiteX5" fmla="*/ 1012372 w 1012372"/>
                <a:gd name="connsiteY5" fmla="*/ 699508 h 69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372" h="699508">
                  <a:moveTo>
                    <a:pt x="0" y="677736"/>
                  </a:moveTo>
                  <a:cubicBezTo>
                    <a:pt x="118609" y="388584"/>
                    <a:pt x="237218" y="99433"/>
                    <a:pt x="321129" y="19151"/>
                  </a:cubicBezTo>
                  <a:cubicBezTo>
                    <a:pt x="405040" y="-61131"/>
                    <a:pt x="443593" y="198312"/>
                    <a:pt x="503464" y="196044"/>
                  </a:cubicBezTo>
                  <a:cubicBezTo>
                    <a:pt x="563335" y="193776"/>
                    <a:pt x="639536" y="-38452"/>
                    <a:pt x="680357" y="5544"/>
                  </a:cubicBezTo>
                  <a:cubicBezTo>
                    <a:pt x="721178" y="49540"/>
                    <a:pt x="693057" y="344361"/>
                    <a:pt x="748393" y="460022"/>
                  </a:cubicBezTo>
                  <a:cubicBezTo>
                    <a:pt x="803729" y="575683"/>
                    <a:pt x="905783" y="696333"/>
                    <a:pt x="1012372" y="699508"/>
                  </a:cubicBezTo>
                </a:path>
              </a:pathLst>
            </a:custGeom>
            <a:ln w="28575">
              <a:solidFill>
                <a:schemeClr val="accent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Freeform: Shape 26">
              <a:extLst>
                <a:ext uri="{FF2B5EF4-FFF2-40B4-BE49-F238E27FC236}">
                  <a16:creationId xmlns:a16="http://schemas.microsoft.com/office/drawing/2014/main" id="{56F0B0D8-349F-48BE-B946-2DA47C374CED}"/>
                </a:ext>
              </a:extLst>
            </p:cNvPr>
            <p:cNvSpPr/>
            <p:nvPr/>
          </p:nvSpPr>
          <p:spPr>
            <a:xfrm>
              <a:off x="6964238" y="2642572"/>
              <a:ext cx="1235528" cy="887739"/>
            </a:xfrm>
            <a:custGeom>
              <a:avLst/>
              <a:gdLst>
                <a:gd name="connsiteX0" fmla="*/ 0 w 1235528"/>
                <a:gd name="connsiteY0" fmla="*/ 871410 h 887739"/>
                <a:gd name="connsiteX1" fmla="*/ 293914 w 1235528"/>
                <a:gd name="connsiteY1" fmla="*/ 308074 h 887739"/>
                <a:gd name="connsiteX2" fmla="*/ 631371 w 1235528"/>
                <a:gd name="connsiteY2" fmla="*/ 103967 h 887739"/>
                <a:gd name="connsiteX3" fmla="*/ 696686 w 1235528"/>
                <a:gd name="connsiteY3" fmla="*/ 351617 h 887739"/>
                <a:gd name="connsiteX4" fmla="*/ 846364 w 1235528"/>
                <a:gd name="connsiteY4" fmla="*/ 553 h 887739"/>
                <a:gd name="connsiteX5" fmla="*/ 938893 w 1235528"/>
                <a:gd name="connsiteY5" fmla="*/ 449589 h 887739"/>
                <a:gd name="connsiteX6" fmla="*/ 1034143 w 1235528"/>
                <a:gd name="connsiteY6" fmla="*/ 765274 h 887739"/>
                <a:gd name="connsiteX7" fmla="*/ 1235528 w 1235528"/>
                <a:gd name="connsiteY7" fmla="*/ 887739 h 887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5528" h="887739">
                  <a:moveTo>
                    <a:pt x="0" y="871410"/>
                  </a:moveTo>
                  <a:cubicBezTo>
                    <a:pt x="94343" y="653695"/>
                    <a:pt x="188686" y="435981"/>
                    <a:pt x="293914" y="308074"/>
                  </a:cubicBezTo>
                  <a:cubicBezTo>
                    <a:pt x="399142" y="180167"/>
                    <a:pt x="564242" y="96710"/>
                    <a:pt x="631371" y="103967"/>
                  </a:cubicBezTo>
                  <a:cubicBezTo>
                    <a:pt x="698500" y="111224"/>
                    <a:pt x="660854" y="368853"/>
                    <a:pt x="696686" y="351617"/>
                  </a:cubicBezTo>
                  <a:cubicBezTo>
                    <a:pt x="732518" y="334381"/>
                    <a:pt x="805996" y="-15776"/>
                    <a:pt x="846364" y="553"/>
                  </a:cubicBezTo>
                  <a:cubicBezTo>
                    <a:pt x="886732" y="16882"/>
                    <a:pt x="907597" y="322135"/>
                    <a:pt x="938893" y="449589"/>
                  </a:cubicBezTo>
                  <a:cubicBezTo>
                    <a:pt x="970190" y="577042"/>
                    <a:pt x="984704" y="692249"/>
                    <a:pt x="1034143" y="765274"/>
                  </a:cubicBezTo>
                  <a:cubicBezTo>
                    <a:pt x="1083582" y="838299"/>
                    <a:pt x="1159555" y="863019"/>
                    <a:pt x="1235528" y="887739"/>
                  </a:cubicBezTo>
                </a:path>
              </a:pathLst>
            </a:custGeom>
            <a:ln w="28575">
              <a:solidFill>
                <a:schemeClr val="accent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Freeform: Shape 27">
              <a:extLst>
                <a:ext uri="{FF2B5EF4-FFF2-40B4-BE49-F238E27FC236}">
                  <a16:creationId xmlns:a16="http://schemas.microsoft.com/office/drawing/2014/main" id="{9651CEF5-50A3-447A-8693-3452DE30BB60}"/>
                </a:ext>
              </a:extLst>
            </p:cNvPr>
            <p:cNvSpPr/>
            <p:nvPr/>
          </p:nvSpPr>
          <p:spPr>
            <a:xfrm>
              <a:off x="7707086" y="2929377"/>
              <a:ext cx="887185" cy="606735"/>
            </a:xfrm>
            <a:custGeom>
              <a:avLst/>
              <a:gdLst>
                <a:gd name="connsiteX0" fmla="*/ 0 w 887185"/>
                <a:gd name="connsiteY0" fmla="*/ 568277 h 606735"/>
                <a:gd name="connsiteX1" fmla="*/ 446314 w 887185"/>
                <a:gd name="connsiteY1" fmla="*/ 10384 h 606735"/>
                <a:gd name="connsiteX2" fmla="*/ 615043 w 887185"/>
                <a:gd name="connsiteY2" fmla="*/ 228098 h 606735"/>
                <a:gd name="connsiteX3" fmla="*/ 677635 w 887185"/>
                <a:gd name="connsiteY3" fmla="*/ 516570 h 606735"/>
                <a:gd name="connsiteX4" fmla="*/ 887185 w 887185"/>
                <a:gd name="connsiteY4" fmla="*/ 606377 h 606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185" h="606735">
                  <a:moveTo>
                    <a:pt x="0" y="568277"/>
                  </a:moveTo>
                  <a:cubicBezTo>
                    <a:pt x="171903" y="317678"/>
                    <a:pt x="343807" y="67080"/>
                    <a:pt x="446314" y="10384"/>
                  </a:cubicBezTo>
                  <a:cubicBezTo>
                    <a:pt x="548821" y="-46312"/>
                    <a:pt x="576490" y="143734"/>
                    <a:pt x="615043" y="228098"/>
                  </a:cubicBezTo>
                  <a:cubicBezTo>
                    <a:pt x="653596" y="312462"/>
                    <a:pt x="632278" y="453524"/>
                    <a:pt x="677635" y="516570"/>
                  </a:cubicBezTo>
                  <a:cubicBezTo>
                    <a:pt x="722992" y="579616"/>
                    <a:pt x="831396" y="610459"/>
                    <a:pt x="887185" y="606377"/>
                  </a:cubicBezTo>
                </a:path>
              </a:pathLst>
            </a:custGeom>
            <a:ln w="28575">
              <a:solidFill>
                <a:schemeClr val="accent2"/>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Arrow: Down 30">
              <a:extLst>
                <a:ext uri="{FF2B5EF4-FFF2-40B4-BE49-F238E27FC236}">
                  <a16:creationId xmlns:a16="http://schemas.microsoft.com/office/drawing/2014/main" id="{45F556AB-4A44-4B54-B5B6-0515F59D13FD}"/>
                </a:ext>
              </a:extLst>
            </p:cNvPr>
            <p:cNvSpPr/>
            <p:nvPr/>
          </p:nvSpPr>
          <p:spPr>
            <a:xfrm rot="10800000">
              <a:off x="7376745" y="2029208"/>
              <a:ext cx="483573" cy="48601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Content Placeholder 1">
            <a:extLst>
              <a:ext uri="{FF2B5EF4-FFF2-40B4-BE49-F238E27FC236}">
                <a16:creationId xmlns:a16="http://schemas.microsoft.com/office/drawing/2014/main" id="{00AD7E91-DF7F-460E-A91F-A6445F192803}"/>
              </a:ext>
            </a:extLst>
          </p:cNvPr>
          <p:cNvSpPr txBox="1">
            <a:spLocks/>
          </p:cNvSpPr>
          <p:nvPr/>
        </p:nvSpPr>
        <p:spPr>
          <a:xfrm>
            <a:off x="4354343" y="3370857"/>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Volume</a:t>
            </a:r>
          </a:p>
          <a:p>
            <a:r>
              <a:rPr lang="en-US" dirty="0"/>
              <a:t>Rendering</a:t>
            </a:r>
          </a:p>
        </p:txBody>
      </p:sp>
      <p:grpSp>
        <p:nvGrpSpPr>
          <p:cNvPr id="22" name="Group 21">
            <a:extLst>
              <a:ext uri="{FF2B5EF4-FFF2-40B4-BE49-F238E27FC236}">
                <a16:creationId xmlns:a16="http://schemas.microsoft.com/office/drawing/2014/main" id="{4F28EEF8-2708-4AB2-B204-71498F8E9E43}"/>
              </a:ext>
            </a:extLst>
          </p:cNvPr>
          <p:cNvGrpSpPr/>
          <p:nvPr/>
        </p:nvGrpSpPr>
        <p:grpSpPr>
          <a:xfrm>
            <a:off x="5070316" y="1791186"/>
            <a:ext cx="1684841" cy="1388245"/>
            <a:chOff x="5070316" y="1791186"/>
            <a:chExt cx="1684841" cy="1388245"/>
          </a:xfrm>
        </p:grpSpPr>
        <p:grpSp>
          <p:nvGrpSpPr>
            <p:cNvPr id="29" name="Group 28">
              <a:extLst>
                <a:ext uri="{FF2B5EF4-FFF2-40B4-BE49-F238E27FC236}">
                  <a16:creationId xmlns:a16="http://schemas.microsoft.com/office/drawing/2014/main" id="{8C6469E2-9F67-4B76-80BF-69B6D0A10F8B}"/>
                </a:ext>
              </a:extLst>
            </p:cNvPr>
            <p:cNvGrpSpPr/>
            <p:nvPr/>
          </p:nvGrpSpPr>
          <p:grpSpPr>
            <a:xfrm rot="21272930">
              <a:off x="5070316" y="1791186"/>
              <a:ext cx="630700" cy="579634"/>
              <a:chOff x="2906783" y="2406393"/>
              <a:chExt cx="1419681" cy="1304733"/>
            </a:xfrm>
          </p:grpSpPr>
          <p:sp>
            <p:nvSpPr>
              <p:cNvPr id="30" name="Freeform: Shape 29">
                <a:extLst>
                  <a:ext uri="{FF2B5EF4-FFF2-40B4-BE49-F238E27FC236}">
                    <a16:creationId xmlns:a16="http://schemas.microsoft.com/office/drawing/2014/main" id="{6403C45B-E21B-465F-A715-3E7AB62815A1}"/>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33" name="Freeform: Shape 32">
                <a:extLst>
                  <a:ext uri="{FF2B5EF4-FFF2-40B4-BE49-F238E27FC236}">
                    <a16:creationId xmlns:a16="http://schemas.microsoft.com/office/drawing/2014/main" id="{F4A85576-306A-4FD8-942A-1F7BDAAB3CC9}"/>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34" name="Freeform: Shape 33">
                <a:extLst>
                  <a:ext uri="{FF2B5EF4-FFF2-40B4-BE49-F238E27FC236}">
                    <a16:creationId xmlns:a16="http://schemas.microsoft.com/office/drawing/2014/main" id="{8527A59F-ADA1-4D2C-B4E3-69830E7FB8B9}"/>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sp>
            <p:nvSpPr>
              <p:cNvPr id="35" name="Freeform: Shape 34">
                <a:extLst>
                  <a:ext uri="{FF2B5EF4-FFF2-40B4-BE49-F238E27FC236}">
                    <a16:creationId xmlns:a16="http://schemas.microsoft.com/office/drawing/2014/main" id="{29F334F3-86E0-410A-8A8A-22B0FA80FE92}"/>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p>
                <a:endParaRPr lang="fr-FR" sz="1350"/>
              </a:p>
            </p:txBody>
          </p:sp>
          <p:sp>
            <p:nvSpPr>
              <p:cNvPr id="36" name="Freeform: Shape 35">
                <a:extLst>
                  <a:ext uri="{FF2B5EF4-FFF2-40B4-BE49-F238E27FC236}">
                    <a16:creationId xmlns:a16="http://schemas.microsoft.com/office/drawing/2014/main" id="{42511AAD-38E1-4422-9D73-237C440500F6}"/>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7" name="Freeform: Shape 36">
                <a:extLst>
                  <a:ext uri="{FF2B5EF4-FFF2-40B4-BE49-F238E27FC236}">
                    <a16:creationId xmlns:a16="http://schemas.microsoft.com/office/drawing/2014/main" id="{4A97453B-F13D-43FB-BDF9-25951EC0E192}"/>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8" name="Freeform: Shape 37">
                <a:extLst>
                  <a:ext uri="{FF2B5EF4-FFF2-40B4-BE49-F238E27FC236}">
                    <a16:creationId xmlns:a16="http://schemas.microsoft.com/office/drawing/2014/main" id="{2B33CC6E-566E-4D43-8D0E-CF4A71FA82EA}"/>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9" name="Freeform: Shape 38">
                <a:extLst>
                  <a:ext uri="{FF2B5EF4-FFF2-40B4-BE49-F238E27FC236}">
                    <a16:creationId xmlns:a16="http://schemas.microsoft.com/office/drawing/2014/main" id="{FAD892FD-4549-4B00-8EE3-7AADA459EE6E}"/>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40" name="Freeform: Shape 39">
                <a:extLst>
                  <a:ext uri="{FF2B5EF4-FFF2-40B4-BE49-F238E27FC236}">
                    <a16:creationId xmlns:a16="http://schemas.microsoft.com/office/drawing/2014/main" id="{A59A261F-196E-47EB-98DA-C55350D779F5}"/>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grpSp>
        <p:sp>
          <p:nvSpPr>
            <p:cNvPr id="41" name="Oval 40">
              <a:extLst>
                <a:ext uri="{FF2B5EF4-FFF2-40B4-BE49-F238E27FC236}">
                  <a16:creationId xmlns:a16="http://schemas.microsoft.com/office/drawing/2014/main" id="{3BF1712E-87F3-4204-8039-C1875BBB03EA}"/>
                </a:ext>
              </a:extLst>
            </p:cNvPr>
            <p:cNvSpPr/>
            <p:nvPr/>
          </p:nvSpPr>
          <p:spPr>
            <a:xfrm>
              <a:off x="5298536" y="2599727"/>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2" name="Oval 41">
              <a:extLst>
                <a:ext uri="{FF2B5EF4-FFF2-40B4-BE49-F238E27FC236}">
                  <a16:creationId xmlns:a16="http://schemas.microsoft.com/office/drawing/2014/main" id="{9C15CFB2-2CAD-4B83-A649-7428AF8BC952}"/>
                </a:ext>
              </a:extLst>
            </p:cNvPr>
            <p:cNvSpPr/>
            <p:nvPr/>
          </p:nvSpPr>
          <p:spPr>
            <a:xfrm>
              <a:off x="5527843" y="2705990"/>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Oval 42">
              <a:extLst>
                <a:ext uri="{FF2B5EF4-FFF2-40B4-BE49-F238E27FC236}">
                  <a16:creationId xmlns:a16="http://schemas.microsoft.com/office/drawing/2014/main" id="{AB6DDFCD-BBC7-494C-AE7C-61F76DD4DCA2}"/>
                </a:ext>
              </a:extLst>
            </p:cNvPr>
            <p:cNvSpPr/>
            <p:nvPr/>
          </p:nvSpPr>
          <p:spPr>
            <a:xfrm>
              <a:off x="5411687" y="2255834"/>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4" name="Oval 43">
              <a:extLst>
                <a:ext uri="{FF2B5EF4-FFF2-40B4-BE49-F238E27FC236}">
                  <a16:creationId xmlns:a16="http://schemas.microsoft.com/office/drawing/2014/main" id="{D070AB3E-6F6B-4153-A18C-257318B06003}"/>
                </a:ext>
              </a:extLst>
            </p:cNvPr>
            <p:cNvSpPr/>
            <p:nvPr/>
          </p:nvSpPr>
          <p:spPr>
            <a:xfrm>
              <a:off x="6002486" y="2644954"/>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5" name="Oval 44">
              <a:extLst>
                <a:ext uri="{FF2B5EF4-FFF2-40B4-BE49-F238E27FC236}">
                  <a16:creationId xmlns:a16="http://schemas.microsoft.com/office/drawing/2014/main" id="{CC3E1A91-02F3-4AFD-8A82-B4AD584545BC}"/>
                </a:ext>
              </a:extLst>
            </p:cNvPr>
            <p:cNvSpPr/>
            <p:nvPr/>
          </p:nvSpPr>
          <p:spPr>
            <a:xfrm>
              <a:off x="6205532" y="2432063"/>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Oval 9">
              <a:extLst>
                <a:ext uri="{FF2B5EF4-FFF2-40B4-BE49-F238E27FC236}">
                  <a16:creationId xmlns:a16="http://schemas.microsoft.com/office/drawing/2014/main" id="{4537810E-11C9-4BE6-A863-E6684E5F1BBC}"/>
                </a:ext>
              </a:extLst>
            </p:cNvPr>
            <p:cNvSpPr/>
            <p:nvPr/>
          </p:nvSpPr>
          <p:spPr>
            <a:xfrm>
              <a:off x="5558229" y="2183403"/>
              <a:ext cx="918771" cy="791419"/>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1" name="Straight Arrow Connector 20">
              <a:extLst>
                <a:ext uri="{FF2B5EF4-FFF2-40B4-BE49-F238E27FC236}">
                  <a16:creationId xmlns:a16="http://schemas.microsoft.com/office/drawing/2014/main" id="{B18E933B-F6BB-4E69-A970-4A80D3C43FAA}"/>
                </a:ext>
              </a:extLst>
            </p:cNvPr>
            <p:cNvCxnSpPr/>
            <p:nvPr/>
          </p:nvCxnSpPr>
          <p:spPr>
            <a:xfrm>
              <a:off x="5558229" y="2119115"/>
              <a:ext cx="1031542" cy="10414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9070843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EBC20B-F31D-4C97-A289-D6536DEAA443}"/>
              </a:ext>
            </a:extLst>
          </p:cNvPr>
          <p:cNvSpPr>
            <a:spLocks noGrp="1"/>
          </p:cNvSpPr>
          <p:nvPr>
            <p:ph type="title"/>
          </p:nvPr>
        </p:nvSpPr>
        <p:spPr>
          <a:xfrm>
            <a:off x="1988295" y="252907"/>
            <a:ext cx="5948140" cy="500950"/>
          </a:xfrm>
        </p:spPr>
        <p:txBody>
          <a:bodyPr/>
          <a:lstStyle/>
          <a:p>
            <a:r>
              <a:rPr lang="en-US" dirty="0"/>
              <a:t>Spectral domain</a:t>
            </a:r>
          </a:p>
        </p:txBody>
      </p:sp>
      <p:grpSp>
        <p:nvGrpSpPr>
          <p:cNvPr id="17" name="Group 16">
            <a:extLst>
              <a:ext uri="{FF2B5EF4-FFF2-40B4-BE49-F238E27FC236}">
                <a16:creationId xmlns:a16="http://schemas.microsoft.com/office/drawing/2014/main" id="{687D3FE9-C1E1-4596-BFC5-F83492743F85}"/>
              </a:ext>
            </a:extLst>
          </p:cNvPr>
          <p:cNvGrpSpPr/>
          <p:nvPr/>
        </p:nvGrpSpPr>
        <p:grpSpPr>
          <a:xfrm>
            <a:off x="908634" y="1234254"/>
            <a:ext cx="2101303" cy="2795858"/>
            <a:chOff x="1172205" y="1078544"/>
            <a:chExt cx="2101303" cy="2795858"/>
          </a:xfrm>
        </p:grpSpPr>
        <p:sp>
          <p:nvSpPr>
            <p:cNvPr id="7" name="Freeform: Shape 6">
              <a:extLst>
                <a:ext uri="{FF2B5EF4-FFF2-40B4-BE49-F238E27FC236}">
                  <a16:creationId xmlns:a16="http://schemas.microsoft.com/office/drawing/2014/main" id="{76FB6136-D835-4E4E-9C62-71AE54AFA153}"/>
                </a:ext>
              </a:extLst>
            </p:cNvPr>
            <p:cNvSpPr/>
            <p:nvPr/>
          </p:nvSpPr>
          <p:spPr>
            <a:xfrm>
              <a:off x="1182458" y="1078544"/>
              <a:ext cx="2091050" cy="2795858"/>
            </a:xfrm>
            <a:custGeom>
              <a:avLst/>
              <a:gdLst>
                <a:gd name="connsiteX0" fmla="*/ 2078881 w 2091050"/>
                <a:gd name="connsiteY0" fmla="*/ 1743248 h 2795857"/>
                <a:gd name="connsiteX1" fmla="*/ 2084007 w 2091050"/>
                <a:gd name="connsiteY1" fmla="*/ 7625 h 2795857"/>
                <a:gd name="connsiteX2" fmla="*/ 7613 w 2091050"/>
                <a:gd name="connsiteY2" fmla="*/ 1106514 h 2795857"/>
                <a:gd name="connsiteX3" fmla="*/ 7613 w 2091050"/>
                <a:gd name="connsiteY3" fmla="*/ 2790790 h 2795857"/>
              </a:gdLst>
              <a:ahLst/>
              <a:cxnLst>
                <a:cxn ang="0">
                  <a:pos x="connsiteX0" y="connsiteY0"/>
                </a:cxn>
                <a:cxn ang="0">
                  <a:pos x="connsiteX1" y="connsiteY1"/>
                </a:cxn>
                <a:cxn ang="0">
                  <a:pos x="connsiteX2" y="connsiteY2"/>
                </a:cxn>
                <a:cxn ang="0">
                  <a:pos x="connsiteX3" y="connsiteY3"/>
                </a:cxn>
              </a:cxnLst>
              <a:rect l="l" t="t" r="r" b="b"/>
              <a:pathLst>
                <a:path w="2091050" h="2795857">
                  <a:moveTo>
                    <a:pt x="2078881" y="1743248"/>
                  </a:moveTo>
                  <a:lnTo>
                    <a:pt x="2084007" y="7625"/>
                  </a:lnTo>
                  <a:lnTo>
                    <a:pt x="7613" y="1106514"/>
                  </a:lnTo>
                  <a:lnTo>
                    <a:pt x="7613" y="2790790"/>
                  </a:lnTo>
                  <a:close/>
                </a:path>
              </a:pathLst>
            </a:custGeom>
            <a:noFill/>
            <a:ln w="28575" cap="flat">
              <a:solidFill>
                <a:srgbClr val="000000"/>
              </a:solid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7D94A98E-8F11-4080-B929-D3C5F22B7C11}"/>
                </a:ext>
              </a:extLst>
            </p:cNvPr>
            <p:cNvSpPr/>
            <p:nvPr/>
          </p:nvSpPr>
          <p:spPr>
            <a:xfrm>
              <a:off x="1172205" y="1468800"/>
              <a:ext cx="2091050" cy="1148843"/>
            </a:xfrm>
            <a:custGeom>
              <a:avLst/>
              <a:gdLst>
                <a:gd name="connsiteX0" fmla="*/ 7613 w 2091050"/>
                <a:gd name="connsiteY0" fmla="*/ 1147593 h 1148843"/>
                <a:gd name="connsiteX1" fmla="*/ 2089134 w 2091050"/>
                <a:gd name="connsiteY1" fmla="*/ 7625 h 1148843"/>
              </a:gdLst>
              <a:ahLst/>
              <a:cxnLst>
                <a:cxn ang="0">
                  <a:pos x="connsiteX0" y="connsiteY0"/>
                </a:cxn>
                <a:cxn ang="0">
                  <a:pos x="connsiteX1" y="connsiteY1"/>
                </a:cxn>
              </a:cxnLst>
              <a:rect l="l" t="t" r="r" b="b"/>
              <a:pathLst>
                <a:path w="2091050" h="1148843">
                  <a:moveTo>
                    <a:pt x="7613" y="1147593"/>
                  </a:moveTo>
                  <a:lnTo>
                    <a:pt x="2089134" y="7625"/>
                  </a:lnTo>
                </a:path>
              </a:pathLst>
            </a:custGeom>
            <a:noFill/>
            <a:ln w="28575" cap="flat">
              <a:solidFill>
                <a:srgbClr val="000000"/>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E7A42A2-41B0-45EF-AE42-DF268B864367}"/>
                </a:ext>
              </a:extLst>
            </p:cNvPr>
            <p:cNvSpPr/>
            <p:nvPr/>
          </p:nvSpPr>
          <p:spPr>
            <a:xfrm>
              <a:off x="1182458" y="1895011"/>
              <a:ext cx="2080900" cy="1118343"/>
            </a:xfrm>
            <a:custGeom>
              <a:avLst/>
              <a:gdLst>
                <a:gd name="connsiteX0" fmla="*/ 7613 w 2080899"/>
                <a:gd name="connsiteY0" fmla="*/ 1116778 h 1118343"/>
                <a:gd name="connsiteX1" fmla="*/ 2078881 w 2080899"/>
                <a:gd name="connsiteY1" fmla="*/ 7625 h 1118343"/>
              </a:gdLst>
              <a:ahLst/>
              <a:cxnLst>
                <a:cxn ang="0">
                  <a:pos x="connsiteX0" y="connsiteY0"/>
                </a:cxn>
                <a:cxn ang="0">
                  <a:pos x="connsiteX1" y="connsiteY1"/>
                </a:cxn>
              </a:cxnLst>
              <a:rect l="l" t="t" r="r" b="b"/>
              <a:pathLst>
                <a:path w="2080899" h="1118343">
                  <a:moveTo>
                    <a:pt x="7613" y="1116778"/>
                  </a:moveTo>
                  <a:lnTo>
                    <a:pt x="2078881" y="7625"/>
                  </a:lnTo>
                </a:path>
              </a:pathLst>
            </a:custGeom>
            <a:noFill/>
            <a:ln w="28575" cap="flat">
              <a:solidFill>
                <a:srgbClr val="000000"/>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5BA00-BE4A-44DA-9E44-8B9BA0D79D39}"/>
                </a:ext>
              </a:extLst>
            </p:cNvPr>
            <p:cNvSpPr/>
            <p:nvPr/>
          </p:nvSpPr>
          <p:spPr>
            <a:xfrm>
              <a:off x="1182458" y="2303236"/>
              <a:ext cx="2091050" cy="1118343"/>
            </a:xfrm>
            <a:custGeom>
              <a:avLst/>
              <a:gdLst>
                <a:gd name="connsiteX0" fmla="*/ 7613 w 2091050"/>
                <a:gd name="connsiteY0" fmla="*/ 1116788 h 1118343"/>
                <a:gd name="connsiteX1" fmla="*/ 2084007 w 2091050"/>
                <a:gd name="connsiteY1" fmla="*/ 7625 h 1118343"/>
              </a:gdLst>
              <a:ahLst/>
              <a:cxnLst>
                <a:cxn ang="0">
                  <a:pos x="connsiteX0" y="connsiteY0"/>
                </a:cxn>
                <a:cxn ang="0">
                  <a:pos x="connsiteX1" y="connsiteY1"/>
                </a:cxn>
              </a:cxnLst>
              <a:rect l="l" t="t" r="r" b="b"/>
              <a:pathLst>
                <a:path w="2091050" h="1118343">
                  <a:moveTo>
                    <a:pt x="7613" y="1116788"/>
                  </a:moveTo>
                  <a:lnTo>
                    <a:pt x="2084007" y="7625"/>
                  </a:lnTo>
                </a:path>
              </a:pathLst>
            </a:custGeom>
            <a:noFill/>
            <a:ln w="28575" cap="flat">
              <a:solidFill>
                <a:srgbClr val="000000"/>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458D396C-2D3A-4457-8EF2-100D02E04A9D}"/>
                </a:ext>
              </a:extLst>
            </p:cNvPr>
            <p:cNvSpPr/>
            <p:nvPr/>
          </p:nvSpPr>
          <p:spPr>
            <a:xfrm>
              <a:off x="1613114" y="1946353"/>
              <a:ext cx="20301" cy="1718182"/>
            </a:xfrm>
            <a:custGeom>
              <a:avLst/>
              <a:gdLst>
                <a:gd name="connsiteX0" fmla="*/ 7613 w 20301"/>
                <a:gd name="connsiteY0" fmla="*/ 7625 h 1718181"/>
                <a:gd name="connsiteX1" fmla="*/ 12739 w 20301"/>
                <a:gd name="connsiteY1" fmla="*/ 1712448 h 1718181"/>
              </a:gdLst>
              <a:ahLst/>
              <a:cxnLst>
                <a:cxn ang="0">
                  <a:pos x="connsiteX0" y="connsiteY0"/>
                </a:cxn>
                <a:cxn ang="0">
                  <a:pos x="connsiteX1" y="connsiteY1"/>
                </a:cxn>
              </a:cxnLst>
              <a:rect l="l" t="t" r="r" b="b"/>
              <a:pathLst>
                <a:path w="20301" h="1718181">
                  <a:moveTo>
                    <a:pt x="7613" y="7625"/>
                  </a:moveTo>
                  <a:lnTo>
                    <a:pt x="12739" y="1712448"/>
                  </a:lnTo>
                </a:path>
              </a:pathLst>
            </a:custGeom>
            <a:noFill/>
            <a:ln w="28575" cap="flat">
              <a:solidFill>
                <a:srgbClr val="000000"/>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E7599937-A2CF-4BC6-9E4B-0395AF2741CF}"/>
                </a:ext>
              </a:extLst>
            </p:cNvPr>
            <p:cNvSpPr/>
            <p:nvPr/>
          </p:nvSpPr>
          <p:spPr>
            <a:xfrm>
              <a:off x="2046337" y="1707576"/>
              <a:ext cx="10151" cy="1728348"/>
            </a:xfrm>
            <a:custGeom>
              <a:avLst/>
              <a:gdLst>
                <a:gd name="connsiteX0" fmla="*/ 7613 w 10150"/>
                <a:gd name="connsiteY0" fmla="*/ 7625 h 1728348"/>
                <a:gd name="connsiteX1" fmla="*/ 9115 w 10150"/>
                <a:gd name="connsiteY1" fmla="*/ 1728735 h 1728348"/>
              </a:gdLst>
              <a:ahLst/>
              <a:cxnLst>
                <a:cxn ang="0">
                  <a:pos x="connsiteX0" y="connsiteY0"/>
                </a:cxn>
                <a:cxn ang="0">
                  <a:pos x="connsiteX1" y="connsiteY1"/>
                </a:cxn>
              </a:cxnLst>
              <a:rect l="l" t="t" r="r" b="b"/>
              <a:pathLst>
                <a:path w="10150" h="1728348">
                  <a:moveTo>
                    <a:pt x="7613" y="7625"/>
                  </a:moveTo>
                  <a:lnTo>
                    <a:pt x="9115" y="1728735"/>
                  </a:lnTo>
                </a:path>
              </a:pathLst>
            </a:custGeom>
            <a:noFill/>
            <a:ln w="28575" cap="flat">
              <a:solidFill>
                <a:srgbClr val="000000"/>
              </a:solid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73FCDD0-A534-4ED1-83E2-719B2C65414E}"/>
                </a:ext>
              </a:extLst>
            </p:cNvPr>
            <p:cNvSpPr/>
            <p:nvPr/>
          </p:nvSpPr>
          <p:spPr>
            <a:xfrm>
              <a:off x="2456183" y="1497043"/>
              <a:ext cx="10151" cy="1738515"/>
            </a:xfrm>
            <a:custGeom>
              <a:avLst/>
              <a:gdLst>
                <a:gd name="connsiteX0" fmla="*/ 7918 w 10150"/>
                <a:gd name="connsiteY0" fmla="*/ 7625 h 1738515"/>
                <a:gd name="connsiteX1" fmla="*/ 7613 w 10150"/>
                <a:gd name="connsiteY1" fmla="*/ 1739634 h 1738515"/>
              </a:gdLst>
              <a:ahLst/>
              <a:cxnLst>
                <a:cxn ang="0">
                  <a:pos x="connsiteX0" y="connsiteY0"/>
                </a:cxn>
                <a:cxn ang="0">
                  <a:pos x="connsiteX1" y="connsiteY1"/>
                </a:cxn>
              </a:cxnLst>
              <a:rect l="l" t="t" r="r" b="b"/>
              <a:pathLst>
                <a:path w="10150" h="1738515">
                  <a:moveTo>
                    <a:pt x="7918" y="7625"/>
                  </a:moveTo>
                  <a:lnTo>
                    <a:pt x="7613" y="1739634"/>
                  </a:lnTo>
                </a:path>
              </a:pathLst>
            </a:custGeom>
            <a:noFill/>
            <a:ln w="28575" cap="flat">
              <a:solidFill>
                <a:srgbClr val="000000"/>
              </a:solid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0B97DD29-4E57-41FE-A2A6-0A1687F99185}"/>
                </a:ext>
              </a:extLst>
            </p:cNvPr>
            <p:cNvSpPr/>
            <p:nvPr/>
          </p:nvSpPr>
          <p:spPr>
            <a:xfrm>
              <a:off x="2843494" y="1286144"/>
              <a:ext cx="20301" cy="1748682"/>
            </a:xfrm>
            <a:custGeom>
              <a:avLst/>
              <a:gdLst>
                <a:gd name="connsiteX0" fmla="*/ 7613 w 20301"/>
                <a:gd name="connsiteY0" fmla="*/ 7625 h 1748681"/>
                <a:gd name="connsiteX1" fmla="*/ 14556 w 20301"/>
                <a:gd name="connsiteY1" fmla="*/ 1743263 h 1748681"/>
              </a:gdLst>
              <a:ahLst/>
              <a:cxnLst>
                <a:cxn ang="0">
                  <a:pos x="connsiteX0" y="connsiteY0"/>
                </a:cxn>
                <a:cxn ang="0">
                  <a:pos x="connsiteX1" y="connsiteY1"/>
                </a:cxn>
              </a:cxnLst>
              <a:rect l="l" t="t" r="r" b="b"/>
              <a:pathLst>
                <a:path w="20301" h="1748681">
                  <a:moveTo>
                    <a:pt x="7613" y="7625"/>
                  </a:moveTo>
                  <a:lnTo>
                    <a:pt x="14556" y="1743263"/>
                  </a:lnTo>
                </a:path>
              </a:pathLst>
            </a:custGeom>
            <a:noFill/>
            <a:ln w="28575" cap="flat">
              <a:solidFill>
                <a:srgbClr val="000000"/>
              </a:solidFill>
              <a:prstDash val="solid"/>
              <a:miter/>
            </a:ln>
          </p:spPr>
          <p:txBody>
            <a:bodyPr rtlCol="0" anchor="ctr"/>
            <a:lstStyle/>
            <a:p>
              <a:endParaRPr lang="en-US"/>
            </a:p>
          </p:txBody>
        </p:sp>
      </p:grpSp>
      <p:sp>
        <p:nvSpPr>
          <p:cNvPr id="15" name="Freeform: Shape 14">
            <a:extLst>
              <a:ext uri="{FF2B5EF4-FFF2-40B4-BE49-F238E27FC236}">
                <a16:creationId xmlns:a16="http://schemas.microsoft.com/office/drawing/2014/main" id="{78DAD8CA-5716-41EF-A83E-ED5946E8B59A}"/>
              </a:ext>
            </a:extLst>
          </p:cNvPr>
          <p:cNvSpPr/>
          <p:nvPr/>
        </p:nvSpPr>
        <p:spPr>
          <a:xfrm>
            <a:off x="6488741" y="1461402"/>
            <a:ext cx="2273764" cy="2185852"/>
          </a:xfrm>
          <a:custGeom>
            <a:avLst/>
            <a:gdLst>
              <a:gd name="connsiteX0" fmla="*/ 7613 w 2273763"/>
              <a:gd name="connsiteY0" fmla="*/ 7625 h 2185852"/>
              <a:gd name="connsiteX1" fmla="*/ 7613 w 2273763"/>
              <a:gd name="connsiteY1" fmla="*/ 2179725 h 2185852"/>
              <a:gd name="connsiteX2" fmla="*/ 2273703 w 2273763"/>
              <a:gd name="connsiteY2" fmla="*/ 2179725 h 2185852"/>
            </a:gdLst>
            <a:ahLst/>
            <a:cxnLst>
              <a:cxn ang="0">
                <a:pos x="connsiteX0" y="connsiteY0"/>
              </a:cxn>
              <a:cxn ang="0">
                <a:pos x="connsiteX1" y="connsiteY1"/>
              </a:cxn>
              <a:cxn ang="0">
                <a:pos x="connsiteX2" y="connsiteY2"/>
              </a:cxn>
            </a:cxnLst>
            <a:rect l="l" t="t" r="r" b="b"/>
            <a:pathLst>
              <a:path w="2273763" h="2185852">
                <a:moveTo>
                  <a:pt x="7613" y="7625"/>
                </a:moveTo>
                <a:lnTo>
                  <a:pt x="7613" y="2179725"/>
                </a:lnTo>
                <a:lnTo>
                  <a:pt x="2273703" y="2179725"/>
                </a:lnTo>
              </a:path>
            </a:pathLst>
          </a:custGeom>
          <a:noFill/>
          <a:ln w="28575" cap="flat">
            <a:solidFill>
              <a:srgbClr val="000000"/>
            </a:solidFill>
            <a:prstDash val="solid"/>
            <a:miter/>
            <a:headEnd type="arrow" w="med" len="med"/>
            <a:tailEnd type="arrow" w="med" len="med"/>
          </a:ln>
        </p:spPr>
        <p:txBody>
          <a:bodyPr rtlCol="0" anchor="ctr"/>
          <a:lstStyle/>
          <a:p>
            <a:endParaRPr lang="en-US"/>
          </a:p>
        </p:txBody>
      </p:sp>
      <p:sp>
        <p:nvSpPr>
          <p:cNvPr id="16" name="Freeform: Shape 15">
            <a:extLst>
              <a:ext uri="{FF2B5EF4-FFF2-40B4-BE49-F238E27FC236}">
                <a16:creationId xmlns:a16="http://schemas.microsoft.com/office/drawing/2014/main" id="{3A338D0F-8336-41F0-8A0E-A833FCA51C6E}"/>
              </a:ext>
            </a:extLst>
          </p:cNvPr>
          <p:cNvSpPr/>
          <p:nvPr/>
        </p:nvSpPr>
        <p:spPr>
          <a:xfrm>
            <a:off x="6488741" y="2521155"/>
            <a:ext cx="2202708" cy="1108176"/>
          </a:xfrm>
          <a:custGeom>
            <a:avLst/>
            <a:gdLst>
              <a:gd name="connsiteX0" fmla="*/ 7613 w 2202708"/>
              <a:gd name="connsiteY0" fmla="*/ 1109704 h 1108176"/>
              <a:gd name="connsiteX1" fmla="*/ 1678982 w 2202708"/>
              <a:gd name="connsiteY1" fmla="*/ 324048 h 1108176"/>
              <a:gd name="connsiteX2" fmla="*/ 2196801 w 2202708"/>
              <a:gd name="connsiteY2" fmla="*/ 1094302 h 1108176"/>
              <a:gd name="connsiteX3" fmla="*/ 2191705 w 2202708"/>
              <a:gd name="connsiteY3" fmla="*/ 1109053 h 1108176"/>
            </a:gdLst>
            <a:ahLst/>
            <a:cxnLst>
              <a:cxn ang="0">
                <a:pos x="connsiteX0" y="connsiteY0"/>
              </a:cxn>
              <a:cxn ang="0">
                <a:pos x="connsiteX1" y="connsiteY1"/>
              </a:cxn>
              <a:cxn ang="0">
                <a:pos x="connsiteX2" y="connsiteY2"/>
              </a:cxn>
              <a:cxn ang="0">
                <a:pos x="connsiteX3" y="connsiteY3"/>
              </a:cxn>
            </a:cxnLst>
            <a:rect l="l" t="t" r="r" b="b"/>
            <a:pathLst>
              <a:path w="2202708" h="1108176">
                <a:moveTo>
                  <a:pt x="7613" y="1109704"/>
                </a:moveTo>
                <a:cubicBezTo>
                  <a:pt x="664568" y="970623"/>
                  <a:pt x="822371" y="-665910"/>
                  <a:pt x="1678982" y="324048"/>
                </a:cubicBezTo>
                <a:cubicBezTo>
                  <a:pt x="1929370" y="613404"/>
                  <a:pt x="1664811" y="827882"/>
                  <a:pt x="2196801" y="1094302"/>
                </a:cubicBezTo>
                <a:cubicBezTo>
                  <a:pt x="2195369" y="1097880"/>
                  <a:pt x="2192558" y="1106573"/>
                  <a:pt x="2191705" y="1109053"/>
                </a:cubicBezTo>
              </a:path>
            </a:pathLst>
          </a:custGeom>
          <a:gradFill>
            <a:gsLst>
              <a:gs pos="0">
                <a:schemeClr val="accent1"/>
              </a:gs>
              <a:gs pos="50000">
                <a:schemeClr val="accent3"/>
              </a:gs>
              <a:gs pos="100000">
                <a:schemeClr val="accent2"/>
              </a:gs>
            </a:gsLst>
            <a:lin ang="0" scaled="0"/>
          </a:gradFill>
          <a:ln w="19050" cap="flat">
            <a:solidFill>
              <a:srgbClr val="000000"/>
            </a:solidFill>
            <a:prstDash val="solid"/>
            <a:miter/>
          </a:ln>
        </p:spPr>
        <p:txBody>
          <a:bodyPr rtlCol="0" anchor="ctr"/>
          <a:lstStyle/>
          <a:p>
            <a:endParaRPr lang="en-US"/>
          </a:p>
        </p:txBody>
      </p:sp>
      <p:sp>
        <p:nvSpPr>
          <p:cNvPr id="18" name="Oval 17">
            <a:extLst>
              <a:ext uri="{FF2B5EF4-FFF2-40B4-BE49-F238E27FC236}">
                <a16:creationId xmlns:a16="http://schemas.microsoft.com/office/drawing/2014/main" id="{8751AB9E-3E5F-4C56-BC42-EC1984464714}"/>
              </a:ext>
            </a:extLst>
          </p:cNvPr>
          <p:cNvSpPr/>
          <p:nvPr/>
        </p:nvSpPr>
        <p:spPr>
          <a:xfrm>
            <a:off x="1870662" y="2285681"/>
            <a:ext cx="232228" cy="2140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2B4E5BC-6E92-4ABA-B362-490D5F2CCC9D}"/>
              </a:ext>
            </a:extLst>
          </p:cNvPr>
          <p:cNvSpPr/>
          <p:nvPr/>
        </p:nvSpPr>
        <p:spPr>
          <a:xfrm>
            <a:off x="1434076" y="2495952"/>
            <a:ext cx="232228" cy="2140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9A7C823-97D6-4154-937F-4493706ACC2E}"/>
              </a:ext>
            </a:extLst>
          </p:cNvPr>
          <p:cNvSpPr/>
          <p:nvPr/>
        </p:nvSpPr>
        <p:spPr>
          <a:xfrm>
            <a:off x="1872564" y="1856750"/>
            <a:ext cx="232228" cy="2140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9AB1E6D-4CA1-4721-94B6-C54C7D89C9E7}"/>
              </a:ext>
            </a:extLst>
          </p:cNvPr>
          <p:cNvSpPr/>
          <p:nvPr/>
        </p:nvSpPr>
        <p:spPr>
          <a:xfrm>
            <a:off x="2285313" y="2091888"/>
            <a:ext cx="232228" cy="2140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A06CFD3-6C58-4635-A366-60B984923142}"/>
              </a:ext>
            </a:extLst>
          </p:cNvPr>
          <p:cNvSpPr/>
          <p:nvPr/>
        </p:nvSpPr>
        <p:spPr>
          <a:xfrm>
            <a:off x="1898672" y="2701423"/>
            <a:ext cx="232228" cy="2140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9EE97FF5-5CFE-4332-863B-3E4BADE7E17A}"/>
              </a:ext>
            </a:extLst>
          </p:cNvPr>
          <p:cNvSpPr/>
          <p:nvPr/>
        </p:nvSpPr>
        <p:spPr>
          <a:xfrm>
            <a:off x="1633013" y="2390151"/>
            <a:ext cx="238830" cy="98730"/>
          </a:xfrm>
          <a:custGeom>
            <a:avLst/>
            <a:gdLst>
              <a:gd name="connsiteX0" fmla="*/ 238830 w 238830"/>
              <a:gd name="connsiteY0" fmla="*/ 6202 h 98730"/>
              <a:gd name="connsiteX1" fmla="*/ 95502 w 238830"/>
              <a:gd name="connsiteY1" fmla="*/ 9830 h 98730"/>
              <a:gd name="connsiteX2" fmla="*/ 12045 w 238830"/>
              <a:gd name="connsiteY2" fmla="*/ 98730 h 98730"/>
            </a:gdLst>
            <a:ahLst/>
            <a:cxnLst>
              <a:cxn ang="0">
                <a:pos x="connsiteX0" y="connsiteY0"/>
              </a:cxn>
              <a:cxn ang="0">
                <a:pos x="connsiteX1" y="connsiteY1"/>
              </a:cxn>
              <a:cxn ang="0">
                <a:pos x="connsiteX2" y="connsiteY2"/>
              </a:cxn>
            </a:cxnLst>
            <a:rect l="l" t="t" r="r" b="b"/>
            <a:pathLst>
              <a:path w="238830" h="98730">
                <a:moveTo>
                  <a:pt x="238830" y="6202"/>
                </a:moveTo>
                <a:cubicBezTo>
                  <a:pt x="186064" y="305"/>
                  <a:pt x="133299" y="-5591"/>
                  <a:pt x="95502" y="9830"/>
                </a:cubicBezTo>
                <a:cubicBezTo>
                  <a:pt x="57705" y="25251"/>
                  <a:pt x="-32405" y="98125"/>
                  <a:pt x="12045" y="98730"/>
                </a:cubicBezTo>
              </a:path>
            </a:pathLst>
          </a:custGeom>
          <a:ln w="28575">
            <a:headEnd type="none" w="med" len="med"/>
            <a:tailEnd type="triangle"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6" name="Freeform: Shape 25">
            <a:extLst>
              <a:ext uri="{FF2B5EF4-FFF2-40B4-BE49-F238E27FC236}">
                <a16:creationId xmlns:a16="http://schemas.microsoft.com/office/drawing/2014/main" id="{ED229EE0-BC18-45EB-99B3-A9366F2652A4}"/>
              </a:ext>
            </a:extLst>
          </p:cNvPr>
          <p:cNvSpPr/>
          <p:nvPr/>
        </p:nvSpPr>
        <p:spPr>
          <a:xfrm>
            <a:off x="1844167" y="2042567"/>
            <a:ext cx="125648" cy="224972"/>
          </a:xfrm>
          <a:custGeom>
            <a:avLst/>
            <a:gdLst>
              <a:gd name="connsiteX0" fmla="*/ 125648 w 125648"/>
              <a:gd name="connsiteY0" fmla="*/ 224972 h 224972"/>
              <a:gd name="connsiteX1" fmla="*/ 9533 w 125648"/>
              <a:gd name="connsiteY1" fmla="*/ 121557 h 224972"/>
              <a:gd name="connsiteX2" fmla="*/ 14976 w 125648"/>
              <a:gd name="connsiteY2" fmla="*/ 0 h 224972"/>
            </a:gdLst>
            <a:ahLst/>
            <a:cxnLst>
              <a:cxn ang="0">
                <a:pos x="connsiteX0" y="connsiteY0"/>
              </a:cxn>
              <a:cxn ang="0">
                <a:pos x="connsiteX1" y="connsiteY1"/>
              </a:cxn>
              <a:cxn ang="0">
                <a:pos x="connsiteX2" y="connsiteY2"/>
              </a:cxn>
            </a:cxnLst>
            <a:rect l="l" t="t" r="r" b="b"/>
            <a:pathLst>
              <a:path w="125648" h="224972">
                <a:moveTo>
                  <a:pt x="125648" y="224972"/>
                </a:moveTo>
                <a:cubicBezTo>
                  <a:pt x="76813" y="192012"/>
                  <a:pt x="27978" y="159052"/>
                  <a:pt x="9533" y="121557"/>
                </a:cubicBezTo>
                <a:cubicBezTo>
                  <a:pt x="-8912" y="84062"/>
                  <a:pt x="3032" y="42031"/>
                  <a:pt x="14976" y="0"/>
                </a:cubicBezTo>
              </a:path>
            </a:pathLst>
          </a:custGeom>
          <a:ln w="28575">
            <a:headEnd type="none" w="med" len="med"/>
            <a:tailEnd type="triangle"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7" name="Freeform: Shape 26">
            <a:extLst>
              <a:ext uri="{FF2B5EF4-FFF2-40B4-BE49-F238E27FC236}">
                <a16:creationId xmlns:a16="http://schemas.microsoft.com/office/drawing/2014/main" id="{AD0843B3-755D-4896-A8DC-CB696297505F}"/>
              </a:ext>
            </a:extLst>
          </p:cNvPr>
          <p:cNvSpPr/>
          <p:nvPr/>
        </p:nvSpPr>
        <p:spPr>
          <a:xfrm>
            <a:off x="2073229" y="2101296"/>
            <a:ext cx="232229" cy="207971"/>
          </a:xfrm>
          <a:custGeom>
            <a:avLst/>
            <a:gdLst>
              <a:gd name="connsiteX0" fmla="*/ 0 w 232229"/>
              <a:gd name="connsiteY0" fmla="*/ 207971 h 207971"/>
              <a:gd name="connsiteX1" fmla="*/ 163286 w 232229"/>
              <a:gd name="connsiteY1" fmla="*/ 28357 h 207971"/>
              <a:gd name="connsiteX2" fmla="*/ 232229 w 232229"/>
              <a:gd name="connsiteY2" fmla="*/ 2957 h 207971"/>
            </a:gdLst>
            <a:ahLst/>
            <a:cxnLst>
              <a:cxn ang="0">
                <a:pos x="connsiteX0" y="connsiteY0"/>
              </a:cxn>
              <a:cxn ang="0">
                <a:pos x="connsiteX1" y="connsiteY1"/>
              </a:cxn>
              <a:cxn ang="0">
                <a:pos x="connsiteX2" y="connsiteY2"/>
              </a:cxn>
            </a:cxnLst>
            <a:rect l="l" t="t" r="r" b="b"/>
            <a:pathLst>
              <a:path w="232229" h="207971">
                <a:moveTo>
                  <a:pt x="0" y="207971"/>
                </a:moveTo>
                <a:cubicBezTo>
                  <a:pt x="62290" y="135248"/>
                  <a:pt x="124581" y="62526"/>
                  <a:pt x="163286" y="28357"/>
                </a:cubicBezTo>
                <a:cubicBezTo>
                  <a:pt x="201991" y="-5812"/>
                  <a:pt x="217110" y="-1428"/>
                  <a:pt x="232229" y="2957"/>
                </a:cubicBezTo>
              </a:path>
            </a:pathLst>
          </a:custGeom>
          <a:ln w="28575">
            <a:headEnd type="none" w="med" len="med"/>
            <a:tailEnd type="triangle"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8" name="Freeform: Shape 27">
            <a:extLst>
              <a:ext uri="{FF2B5EF4-FFF2-40B4-BE49-F238E27FC236}">
                <a16:creationId xmlns:a16="http://schemas.microsoft.com/office/drawing/2014/main" id="{FB49B895-06A4-4521-9B75-97FA3ABA4D6E}"/>
              </a:ext>
            </a:extLst>
          </p:cNvPr>
          <p:cNvSpPr/>
          <p:nvPr/>
        </p:nvSpPr>
        <p:spPr>
          <a:xfrm>
            <a:off x="1858348" y="2525167"/>
            <a:ext cx="102395" cy="232229"/>
          </a:xfrm>
          <a:custGeom>
            <a:avLst/>
            <a:gdLst>
              <a:gd name="connsiteX0" fmla="*/ 102395 w 102395"/>
              <a:gd name="connsiteY0" fmla="*/ 0 h 232229"/>
              <a:gd name="connsiteX1" fmla="*/ 2610 w 102395"/>
              <a:gd name="connsiteY1" fmla="*/ 179614 h 232229"/>
              <a:gd name="connsiteX2" fmla="*/ 31638 w 102395"/>
              <a:gd name="connsiteY2" fmla="*/ 232229 h 232229"/>
            </a:gdLst>
            <a:ahLst/>
            <a:cxnLst>
              <a:cxn ang="0">
                <a:pos x="connsiteX0" y="connsiteY0"/>
              </a:cxn>
              <a:cxn ang="0">
                <a:pos x="connsiteX1" y="connsiteY1"/>
              </a:cxn>
              <a:cxn ang="0">
                <a:pos x="connsiteX2" y="connsiteY2"/>
              </a:cxn>
            </a:cxnLst>
            <a:rect l="l" t="t" r="r" b="b"/>
            <a:pathLst>
              <a:path w="102395" h="232229">
                <a:moveTo>
                  <a:pt x="102395" y="0"/>
                </a:moveTo>
                <a:cubicBezTo>
                  <a:pt x="58399" y="70454"/>
                  <a:pt x="14403" y="140909"/>
                  <a:pt x="2610" y="179614"/>
                </a:cubicBezTo>
                <a:cubicBezTo>
                  <a:pt x="-9183" y="218319"/>
                  <a:pt x="22264" y="226484"/>
                  <a:pt x="31638" y="232229"/>
                </a:cubicBezTo>
              </a:path>
            </a:pathLst>
          </a:custGeom>
          <a:ln w="28575">
            <a:headEnd type="none" w="med" len="med"/>
            <a:tailEnd type="triangle"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9" name="Oval 28">
            <a:extLst>
              <a:ext uri="{FF2B5EF4-FFF2-40B4-BE49-F238E27FC236}">
                <a16:creationId xmlns:a16="http://schemas.microsoft.com/office/drawing/2014/main" id="{FDD6C457-8A26-4B26-AF6F-CAAF32848D81}"/>
              </a:ext>
            </a:extLst>
          </p:cNvPr>
          <p:cNvSpPr/>
          <p:nvPr/>
        </p:nvSpPr>
        <p:spPr>
          <a:xfrm>
            <a:off x="7473981" y="2414112"/>
            <a:ext cx="232228" cy="2140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F287FBF4-8425-4776-9C80-2955574A93DC}"/>
              </a:ext>
            </a:extLst>
          </p:cNvPr>
          <p:cNvSpPr/>
          <p:nvPr/>
        </p:nvSpPr>
        <p:spPr>
          <a:xfrm>
            <a:off x="7804907" y="2521155"/>
            <a:ext cx="232228" cy="2140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77907F00-BC6E-49A4-A590-CE3DBF7404FF}"/>
              </a:ext>
            </a:extLst>
          </p:cNvPr>
          <p:cNvSpPr/>
          <p:nvPr/>
        </p:nvSpPr>
        <p:spPr>
          <a:xfrm>
            <a:off x="7584872" y="2040629"/>
            <a:ext cx="343988" cy="396549"/>
          </a:xfrm>
          <a:custGeom>
            <a:avLst/>
            <a:gdLst>
              <a:gd name="connsiteX0" fmla="*/ 0 w 343988"/>
              <a:gd name="connsiteY0" fmla="*/ 344298 h 396549"/>
              <a:gd name="connsiteX1" fmla="*/ 248194 w 343988"/>
              <a:gd name="connsiteY1" fmla="*/ 309 h 396549"/>
              <a:gd name="connsiteX2" fmla="*/ 343988 w 343988"/>
              <a:gd name="connsiteY2" fmla="*/ 396549 h 396549"/>
            </a:gdLst>
            <a:ahLst/>
            <a:cxnLst>
              <a:cxn ang="0">
                <a:pos x="connsiteX0" y="connsiteY0"/>
              </a:cxn>
              <a:cxn ang="0">
                <a:pos x="connsiteX1" y="connsiteY1"/>
              </a:cxn>
              <a:cxn ang="0">
                <a:pos x="connsiteX2" y="connsiteY2"/>
              </a:cxn>
            </a:cxnLst>
            <a:rect l="l" t="t" r="r" b="b"/>
            <a:pathLst>
              <a:path w="343988" h="396549">
                <a:moveTo>
                  <a:pt x="0" y="344298"/>
                </a:moveTo>
                <a:cubicBezTo>
                  <a:pt x="95431" y="167949"/>
                  <a:pt x="190863" y="-8399"/>
                  <a:pt x="248194" y="309"/>
                </a:cubicBezTo>
                <a:cubicBezTo>
                  <a:pt x="305525" y="9017"/>
                  <a:pt x="324756" y="202783"/>
                  <a:pt x="343988" y="396549"/>
                </a:cubicBezTo>
              </a:path>
            </a:pathLst>
          </a:custGeom>
          <a:ln w="28575">
            <a:headEnd type="none" w="med" len="med"/>
            <a:tailEnd type="triangle"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33" name="Content Placeholder 1">
            <a:extLst>
              <a:ext uri="{FF2B5EF4-FFF2-40B4-BE49-F238E27FC236}">
                <a16:creationId xmlns:a16="http://schemas.microsoft.com/office/drawing/2014/main" id="{740E3B77-F1AC-4F95-A9A4-5B33FD8DF21A}"/>
              </a:ext>
            </a:extLst>
          </p:cNvPr>
          <p:cNvSpPr>
            <a:spLocks noGrp="1"/>
          </p:cNvSpPr>
          <p:nvPr>
            <p:ph sz="quarter" idx="4294967295"/>
          </p:nvPr>
        </p:nvSpPr>
        <p:spPr>
          <a:xfrm>
            <a:off x="709308" y="4098907"/>
            <a:ext cx="2521014" cy="850313"/>
          </a:xfrm>
        </p:spPr>
        <p:txBody>
          <a:bodyPr>
            <a:normAutofit/>
          </a:bodyPr>
          <a:lstStyle/>
          <a:p>
            <a:pPr marL="0" indent="0" algn="ctr">
              <a:buNone/>
            </a:pPr>
            <a:r>
              <a:rPr lang="en-US" sz="2400" dirty="0"/>
              <a:t>Image space gradients</a:t>
            </a:r>
          </a:p>
        </p:txBody>
      </p:sp>
      <p:sp>
        <p:nvSpPr>
          <p:cNvPr id="34" name="Content Placeholder 1">
            <a:extLst>
              <a:ext uri="{FF2B5EF4-FFF2-40B4-BE49-F238E27FC236}">
                <a16:creationId xmlns:a16="http://schemas.microsoft.com/office/drawing/2014/main" id="{779680A8-3291-4B95-9364-2A61EC22350A}"/>
              </a:ext>
            </a:extLst>
          </p:cNvPr>
          <p:cNvSpPr txBox="1">
            <a:spLocks/>
          </p:cNvSpPr>
          <p:nvPr/>
        </p:nvSpPr>
        <p:spPr>
          <a:xfrm>
            <a:off x="4039238" y="3997623"/>
            <a:ext cx="4591306" cy="85031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Spectral gradients</a:t>
            </a:r>
          </a:p>
        </p:txBody>
      </p:sp>
      <p:grpSp>
        <p:nvGrpSpPr>
          <p:cNvPr id="35" name="Group 34">
            <a:extLst>
              <a:ext uri="{FF2B5EF4-FFF2-40B4-BE49-F238E27FC236}">
                <a16:creationId xmlns:a16="http://schemas.microsoft.com/office/drawing/2014/main" id="{9DA57B26-02D4-4C76-BD84-48BDFCEAA1DD}"/>
              </a:ext>
            </a:extLst>
          </p:cNvPr>
          <p:cNvGrpSpPr/>
          <p:nvPr/>
        </p:nvGrpSpPr>
        <p:grpSpPr>
          <a:xfrm>
            <a:off x="4039238" y="1211963"/>
            <a:ext cx="2101303" cy="2795858"/>
            <a:chOff x="1172205" y="1078544"/>
            <a:chExt cx="2101303" cy="2795858"/>
          </a:xfrm>
        </p:grpSpPr>
        <p:sp>
          <p:nvSpPr>
            <p:cNvPr id="36" name="Freeform: Shape 35">
              <a:extLst>
                <a:ext uri="{FF2B5EF4-FFF2-40B4-BE49-F238E27FC236}">
                  <a16:creationId xmlns:a16="http://schemas.microsoft.com/office/drawing/2014/main" id="{9A5EE8B0-E77E-429C-B8A5-C1F0438134BC}"/>
                </a:ext>
              </a:extLst>
            </p:cNvPr>
            <p:cNvSpPr/>
            <p:nvPr/>
          </p:nvSpPr>
          <p:spPr>
            <a:xfrm>
              <a:off x="1182458" y="1078544"/>
              <a:ext cx="2091050" cy="2795858"/>
            </a:xfrm>
            <a:custGeom>
              <a:avLst/>
              <a:gdLst>
                <a:gd name="connsiteX0" fmla="*/ 2078881 w 2091050"/>
                <a:gd name="connsiteY0" fmla="*/ 1743248 h 2795857"/>
                <a:gd name="connsiteX1" fmla="*/ 2084007 w 2091050"/>
                <a:gd name="connsiteY1" fmla="*/ 7625 h 2795857"/>
                <a:gd name="connsiteX2" fmla="*/ 7613 w 2091050"/>
                <a:gd name="connsiteY2" fmla="*/ 1106514 h 2795857"/>
                <a:gd name="connsiteX3" fmla="*/ 7613 w 2091050"/>
                <a:gd name="connsiteY3" fmla="*/ 2790790 h 2795857"/>
              </a:gdLst>
              <a:ahLst/>
              <a:cxnLst>
                <a:cxn ang="0">
                  <a:pos x="connsiteX0" y="connsiteY0"/>
                </a:cxn>
                <a:cxn ang="0">
                  <a:pos x="connsiteX1" y="connsiteY1"/>
                </a:cxn>
                <a:cxn ang="0">
                  <a:pos x="connsiteX2" y="connsiteY2"/>
                </a:cxn>
                <a:cxn ang="0">
                  <a:pos x="connsiteX3" y="connsiteY3"/>
                </a:cxn>
              </a:cxnLst>
              <a:rect l="l" t="t" r="r" b="b"/>
              <a:pathLst>
                <a:path w="2091050" h="2795857">
                  <a:moveTo>
                    <a:pt x="2078881" y="1743248"/>
                  </a:moveTo>
                  <a:lnTo>
                    <a:pt x="2084007" y="7625"/>
                  </a:lnTo>
                  <a:lnTo>
                    <a:pt x="7613" y="1106514"/>
                  </a:lnTo>
                  <a:lnTo>
                    <a:pt x="7613" y="2790790"/>
                  </a:lnTo>
                  <a:close/>
                </a:path>
              </a:pathLst>
            </a:custGeom>
            <a:noFill/>
            <a:ln w="28575" cap="flat">
              <a:solidFill>
                <a:srgbClr val="000000"/>
              </a:solid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1E7350D1-2BE2-468B-B1B9-C1D569564E90}"/>
                </a:ext>
              </a:extLst>
            </p:cNvPr>
            <p:cNvSpPr/>
            <p:nvPr/>
          </p:nvSpPr>
          <p:spPr>
            <a:xfrm>
              <a:off x="1172205" y="1468800"/>
              <a:ext cx="2091050" cy="1148843"/>
            </a:xfrm>
            <a:custGeom>
              <a:avLst/>
              <a:gdLst>
                <a:gd name="connsiteX0" fmla="*/ 7613 w 2091050"/>
                <a:gd name="connsiteY0" fmla="*/ 1147593 h 1148843"/>
                <a:gd name="connsiteX1" fmla="*/ 2089134 w 2091050"/>
                <a:gd name="connsiteY1" fmla="*/ 7625 h 1148843"/>
              </a:gdLst>
              <a:ahLst/>
              <a:cxnLst>
                <a:cxn ang="0">
                  <a:pos x="connsiteX0" y="connsiteY0"/>
                </a:cxn>
                <a:cxn ang="0">
                  <a:pos x="connsiteX1" y="connsiteY1"/>
                </a:cxn>
              </a:cxnLst>
              <a:rect l="l" t="t" r="r" b="b"/>
              <a:pathLst>
                <a:path w="2091050" h="1148843">
                  <a:moveTo>
                    <a:pt x="7613" y="1147593"/>
                  </a:moveTo>
                  <a:lnTo>
                    <a:pt x="2089134" y="7625"/>
                  </a:lnTo>
                </a:path>
              </a:pathLst>
            </a:custGeom>
            <a:noFill/>
            <a:ln w="28575" cap="flat">
              <a:solidFill>
                <a:srgbClr val="000000"/>
              </a:solid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E81C752-F43E-4455-B7C2-FAFA59283097}"/>
                </a:ext>
              </a:extLst>
            </p:cNvPr>
            <p:cNvSpPr/>
            <p:nvPr/>
          </p:nvSpPr>
          <p:spPr>
            <a:xfrm>
              <a:off x="1182458" y="1895011"/>
              <a:ext cx="2080900" cy="1118343"/>
            </a:xfrm>
            <a:custGeom>
              <a:avLst/>
              <a:gdLst>
                <a:gd name="connsiteX0" fmla="*/ 7613 w 2080899"/>
                <a:gd name="connsiteY0" fmla="*/ 1116778 h 1118343"/>
                <a:gd name="connsiteX1" fmla="*/ 2078881 w 2080899"/>
                <a:gd name="connsiteY1" fmla="*/ 7625 h 1118343"/>
              </a:gdLst>
              <a:ahLst/>
              <a:cxnLst>
                <a:cxn ang="0">
                  <a:pos x="connsiteX0" y="connsiteY0"/>
                </a:cxn>
                <a:cxn ang="0">
                  <a:pos x="connsiteX1" y="connsiteY1"/>
                </a:cxn>
              </a:cxnLst>
              <a:rect l="l" t="t" r="r" b="b"/>
              <a:pathLst>
                <a:path w="2080899" h="1118343">
                  <a:moveTo>
                    <a:pt x="7613" y="1116778"/>
                  </a:moveTo>
                  <a:lnTo>
                    <a:pt x="2078881" y="7625"/>
                  </a:lnTo>
                </a:path>
              </a:pathLst>
            </a:custGeom>
            <a:noFill/>
            <a:ln w="28575" cap="flat">
              <a:solidFill>
                <a:srgbClr val="000000"/>
              </a:solid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6E188F50-0C27-41A8-AD73-B6AD455715DF}"/>
                </a:ext>
              </a:extLst>
            </p:cNvPr>
            <p:cNvSpPr/>
            <p:nvPr/>
          </p:nvSpPr>
          <p:spPr>
            <a:xfrm>
              <a:off x="1182458" y="2303236"/>
              <a:ext cx="2091050" cy="1118343"/>
            </a:xfrm>
            <a:custGeom>
              <a:avLst/>
              <a:gdLst>
                <a:gd name="connsiteX0" fmla="*/ 7613 w 2091050"/>
                <a:gd name="connsiteY0" fmla="*/ 1116788 h 1118343"/>
                <a:gd name="connsiteX1" fmla="*/ 2084007 w 2091050"/>
                <a:gd name="connsiteY1" fmla="*/ 7625 h 1118343"/>
              </a:gdLst>
              <a:ahLst/>
              <a:cxnLst>
                <a:cxn ang="0">
                  <a:pos x="connsiteX0" y="connsiteY0"/>
                </a:cxn>
                <a:cxn ang="0">
                  <a:pos x="connsiteX1" y="connsiteY1"/>
                </a:cxn>
              </a:cxnLst>
              <a:rect l="l" t="t" r="r" b="b"/>
              <a:pathLst>
                <a:path w="2091050" h="1118343">
                  <a:moveTo>
                    <a:pt x="7613" y="1116788"/>
                  </a:moveTo>
                  <a:lnTo>
                    <a:pt x="2084007" y="7625"/>
                  </a:lnTo>
                </a:path>
              </a:pathLst>
            </a:custGeom>
            <a:noFill/>
            <a:ln w="28575" cap="flat">
              <a:solidFill>
                <a:srgbClr val="000000"/>
              </a:solid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A1D6B9B-A8CF-4460-B256-7A6DF6C12A83}"/>
                </a:ext>
              </a:extLst>
            </p:cNvPr>
            <p:cNvSpPr/>
            <p:nvPr/>
          </p:nvSpPr>
          <p:spPr>
            <a:xfrm>
              <a:off x="1613114" y="1946353"/>
              <a:ext cx="20301" cy="1718182"/>
            </a:xfrm>
            <a:custGeom>
              <a:avLst/>
              <a:gdLst>
                <a:gd name="connsiteX0" fmla="*/ 7613 w 20301"/>
                <a:gd name="connsiteY0" fmla="*/ 7625 h 1718181"/>
                <a:gd name="connsiteX1" fmla="*/ 12739 w 20301"/>
                <a:gd name="connsiteY1" fmla="*/ 1712448 h 1718181"/>
              </a:gdLst>
              <a:ahLst/>
              <a:cxnLst>
                <a:cxn ang="0">
                  <a:pos x="connsiteX0" y="connsiteY0"/>
                </a:cxn>
                <a:cxn ang="0">
                  <a:pos x="connsiteX1" y="connsiteY1"/>
                </a:cxn>
              </a:cxnLst>
              <a:rect l="l" t="t" r="r" b="b"/>
              <a:pathLst>
                <a:path w="20301" h="1718181">
                  <a:moveTo>
                    <a:pt x="7613" y="7625"/>
                  </a:moveTo>
                  <a:lnTo>
                    <a:pt x="12739" y="1712448"/>
                  </a:lnTo>
                </a:path>
              </a:pathLst>
            </a:custGeom>
            <a:noFill/>
            <a:ln w="28575" cap="flat">
              <a:solidFill>
                <a:srgbClr val="000000"/>
              </a:solid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CEB3A1B-9BE3-4970-A2E1-5CBAA68B1F6C}"/>
                </a:ext>
              </a:extLst>
            </p:cNvPr>
            <p:cNvSpPr/>
            <p:nvPr/>
          </p:nvSpPr>
          <p:spPr>
            <a:xfrm>
              <a:off x="2046337" y="1707576"/>
              <a:ext cx="10151" cy="1728348"/>
            </a:xfrm>
            <a:custGeom>
              <a:avLst/>
              <a:gdLst>
                <a:gd name="connsiteX0" fmla="*/ 7613 w 10150"/>
                <a:gd name="connsiteY0" fmla="*/ 7625 h 1728348"/>
                <a:gd name="connsiteX1" fmla="*/ 9115 w 10150"/>
                <a:gd name="connsiteY1" fmla="*/ 1728735 h 1728348"/>
              </a:gdLst>
              <a:ahLst/>
              <a:cxnLst>
                <a:cxn ang="0">
                  <a:pos x="connsiteX0" y="connsiteY0"/>
                </a:cxn>
                <a:cxn ang="0">
                  <a:pos x="connsiteX1" y="connsiteY1"/>
                </a:cxn>
              </a:cxnLst>
              <a:rect l="l" t="t" r="r" b="b"/>
              <a:pathLst>
                <a:path w="10150" h="1728348">
                  <a:moveTo>
                    <a:pt x="7613" y="7625"/>
                  </a:moveTo>
                  <a:lnTo>
                    <a:pt x="9115" y="1728735"/>
                  </a:lnTo>
                </a:path>
              </a:pathLst>
            </a:custGeom>
            <a:noFill/>
            <a:ln w="28575" cap="flat">
              <a:solidFill>
                <a:srgbClr val="000000"/>
              </a:solid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BC1B7B22-4D23-4087-B3B2-6C0FA6EB2305}"/>
                </a:ext>
              </a:extLst>
            </p:cNvPr>
            <p:cNvSpPr/>
            <p:nvPr/>
          </p:nvSpPr>
          <p:spPr>
            <a:xfrm>
              <a:off x="2456183" y="1497043"/>
              <a:ext cx="10151" cy="1738515"/>
            </a:xfrm>
            <a:custGeom>
              <a:avLst/>
              <a:gdLst>
                <a:gd name="connsiteX0" fmla="*/ 7918 w 10150"/>
                <a:gd name="connsiteY0" fmla="*/ 7625 h 1738515"/>
                <a:gd name="connsiteX1" fmla="*/ 7613 w 10150"/>
                <a:gd name="connsiteY1" fmla="*/ 1739634 h 1738515"/>
              </a:gdLst>
              <a:ahLst/>
              <a:cxnLst>
                <a:cxn ang="0">
                  <a:pos x="connsiteX0" y="connsiteY0"/>
                </a:cxn>
                <a:cxn ang="0">
                  <a:pos x="connsiteX1" y="connsiteY1"/>
                </a:cxn>
              </a:cxnLst>
              <a:rect l="l" t="t" r="r" b="b"/>
              <a:pathLst>
                <a:path w="10150" h="1738515">
                  <a:moveTo>
                    <a:pt x="7918" y="7625"/>
                  </a:moveTo>
                  <a:lnTo>
                    <a:pt x="7613" y="1739634"/>
                  </a:lnTo>
                </a:path>
              </a:pathLst>
            </a:custGeom>
            <a:noFill/>
            <a:ln w="28575" cap="flat">
              <a:solidFill>
                <a:srgbClr val="000000"/>
              </a:solid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A0B431CE-2C96-42DC-B3D7-9760468432CC}"/>
                </a:ext>
              </a:extLst>
            </p:cNvPr>
            <p:cNvSpPr/>
            <p:nvPr/>
          </p:nvSpPr>
          <p:spPr>
            <a:xfrm>
              <a:off x="2843494" y="1286144"/>
              <a:ext cx="20301" cy="1748682"/>
            </a:xfrm>
            <a:custGeom>
              <a:avLst/>
              <a:gdLst>
                <a:gd name="connsiteX0" fmla="*/ 7613 w 20301"/>
                <a:gd name="connsiteY0" fmla="*/ 7625 h 1748681"/>
                <a:gd name="connsiteX1" fmla="*/ 14556 w 20301"/>
                <a:gd name="connsiteY1" fmla="*/ 1743263 h 1748681"/>
              </a:gdLst>
              <a:ahLst/>
              <a:cxnLst>
                <a:cxn ang="0">
                  <a:pos x="connsiteX0" y="connsiteY0"/>
                </a:cxn>
                <a:cxn ang="0">
                  <a:pos x="connsiteX1" y="connsiteY1"/>
                </a:cxn>
              </a:cxnLst>
              <a:rect l="l" t="t" r="r" b="b"/>
              <a:pathLst>
                <a:path w="20301" h="1748681">
                  <a:moveTo>
                    <a:pt x="7613" y="7625"/>
                  </a:moveTo>
                  <a:lnTo>
                    <a:pt x="14556" y="1743263"/>
                  </a:lnTo>
                </a:path>
              </a:pathLst>
            </a:custGeom>
            <a:noFill/>
            <a:ln w="28575" cap="flat">
              <a:solidFill>
                <a:srgbClr val="000000"/>
              </a:solidFill>
              <a:prstDash val="solid"/>
              <a:miter/>
            </a:ln>
          </p:spPr>
          <p:txBody>
            <a:bodyPr rtlCol="0" anchor="ctr"/>
            <a:lstStyle/>
            <a:p>
              <a:endParaRPr lang="en-US"/>
            </a:p>
          </p:txBody>
        </p:sp>
      </p:grpSp>
      <p:sp>
        <p:nvSpPr>
          <p:cNvPr id="44" name="Oval 43">
            <a:extLst>
              <a:ext uri="{FF2B5EF4-FFF2-40B4-BE49-F238E27FC236}">
                <a16:creationId xmlns:a16="http://schemas.microsoft.com/office/drawing/2014/main" id="{E4DA437C-09BF-4C79-A67D-864187F37595}"/>
              </a:ext>
            </a:extLst>
          </p:cNvPr>
          <p:cNvSpPr/>
          <p:nvPr/>
        </p:nvSpPr>
        <p:spPr>
          <a:xfrm>
            <a:off x="5007137" y="2247786"/>
            <a:ext cx="232228" cy="21408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60208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FF1154-2FFC-4C5A-B48E-E3CE06521F52}"/>
              </a:ext>
            </a:extLst>
          </p:cNvPr>
          <p:cNvSpPr>
            <a:spLocks noGrp="1"/>
          </p:cNvSpPr>
          <p:nvPr>
            <p:ph type="title"/>
          </p:nvPr>
        </p:nvSpPr>
        <p:spPr>
          <a:xfrm>
            <a:off x="1988295" y="252907"/>
            <a:ext cx="5948140" cy="500950"/>
          </a:xfrm>
        </p:spPr>
        <p:txBody>
          <a:bodyPr/>
          <a:lstStyle/>
          <a:p>
            <a:r>
              <a:rPr lang="en-US" dirty="0"/>
              <a:t>Spectral domain</a:t>
            </a:r>
          </a:p>
        </p:txBody>
      </p:sp>
      <p:sp>
        <p:nvSpPr>
          <p:cNvPr id="10" name="Content Placeholder 37">
            <a:extLst>
              <a:ext uri="{FF2B5EF4-FFF2-40B4-BE49-F238E27FC236}">
                <a16:creationId xmlns:a16="http://schemas.microsoft.com/office/drawing/2014/main" id="{CFE0D4FF-9780-4054-9F8F-D5611424A42C}"/>
              </a:ext>
            </a:extLst>
          </p:cNvPr>
          <p:cNvSpPr txBox="1">
            <a:spLocks/>
          </p:cNvSpPr>
          <p:nvPr/>
        </p:nvSpPr>
        <p:spPr>
          <a:xfrm>
            <a:off x="147877" y="856355"/>
            <a:ext cx="9144000" cy="52973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Spectral Gradient Sampling for Path Tracing  [</a:t>
            </a:r>
            <a:r>
              <a:rPr lang="en-US" sz="2400" dirty="0" err="1"/>
              <a:t>Petitjean</a:t>
            </a:r>
            <a:r>
              <a:rPr lang="en-US" sz="2400" dirty="0"/>
              <a:t> et al. 2018]</a:t>
            </a:r>
          </a:p>
        </p:txBody>
      </p:sp>
      <p:grpSp>
        <p:nvGrpSpPr>
          <p:cNvPr id="117" name="Group 116">
            <a:extLst>
              <a:ext uri="{FF2B5EF4-FFF2-40B4-BE49-F238E27FC236}">
                <a16:creationId xmlns:a16="http://schemas.microsoft.com/office/drawing/2014/main" id="{F9D388EB-28F5-45EC-9304-2956A0967E25}"/>
              </a:ext>
            </a:extLst>
          </p:cNvPr>
          <p:cNvGrpSpPr/>
          <p:nvPr/>
        </p:nvGrpSpPr>
        <p:grpSpPr>
          <a:xfrm>
            <a:off x="744803" y="1632119"/>
            <a:ext cx="5832823" cy="3543595"/>
            <a:chOff x="448180" y="1712974"/>
            <a:chExt cx="5644593" cy="3429240"/>
          </a:xfrm>
        </p:grpSpPr>
        <p:pic>
          <p:nvPicPr>
            <p:cNvPr id="2" name="Graphic 1">
              <a:extLst>
                <a:ext uri="{FF2B5EF4-FFF2-40B4-BE49-F238E27FC236}">
                  <a16:creationId xmlns:a16="http://schemas.microsoft.com/office/drawing/2014/main" id="{035D6026-03DD-43C1-AAAA-C183BC4D91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11419" y="1712974"/>
              <a:ext cx="4281354" cy="3429240"/>
            </a:xfrm>
            <a:prstGeom prst="rect">
              <a:avLst/>
            </a:prstGeom>
          </p:spPr>
        </p:pic>
        <p:grpSp>
          <p:nvGrpSpPr>
            <p:cNvPr id="116" name="Group 115">
              <a:extLst>
                <a:ext uri="{FF2B5EF4-FFF2-40B4-BE49-F238E27FC236}">
                  <a16:creationId xmlns:a16="http://schemas.microsoft.com/office/drawing/2014/main" id="{422447AD-C345-4046-93B6-44971D2DD3B4}"/>
                </a:ext>
              </a:extLst>
            </p:cNvPr>
            <p:cNvGrpSpPr/>
            <p:nvPr/>
          </p:nvGrpSpPr>
          <p:grpSpPr>
            <a:xfrm>
              <a:off x="448180" y="2111566"/>
              <a:ext cx="4713480" cy="2306492"/>
              <a:chOff x="448180" y="2111566"/>
              <a:chExt cx="4713480" cy="2306492"/>
            </a:xfrm>
          </p:grpSpPr>
          <p:grpSp>
            <p:nvGrpSpPr>
              <p:cNvPr id="11" name="Group 10">
                <a:extLst>
                  <a:ext uri="{FF2B5EF4-FFF2-40B4-BE49-F238E27FC236}">
                    <a16:creationId xmlns:a16="http://schemas.microsoft.com/office/drawing/2014/main" id="{4C8628EE-A5E6-4DE6-92B2-E9DB456200CC}"/>
                  </a:ext>
                </a:extLst>
              </p:cNvPr>
              <p:cNvGrpSpPr/>
              <p:nvPr/>
            </p:nvGrpSpPr>
            <p:grpSpPr>
              <a:xfrm rot="19169382">
                <a:off x="448180" y="2111566"/>
                <a:ext cx="1096985" cy="1008165"/>
                <a:chOff x="2906783" y="2406393"/>
                <a:chExt cx="1419681" cy="1304733"/>
              </a:xfrm>
            </p:grpSpPr>
            <p:sp>
              <p:nvSpPr>
                <p:cNvPr id="15" name="Freeform: Shape 14">
                  <a:extLst>
                    <a:ext uri="{FF2B5EF4-FFF2-40B4-BE49-F238E27FC236}">
                      <a16:creationId xmlns:a16="http://schemas.microsoft.com/office/drawing/2014/main" id="{3E120499-0610-4950-9060-1C56D6D78687}"/>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16" name="Freeform: Shape 15">
                  <a:extLst>
                    <a:ext uri="{FF2B5EF4-FFF2-40B4-BE49-F238E27FC236}">
                      <a16:creationId xmlns:a16="http://schemas.microsoft.com/office/drawing/2014/main" id="{6E15DC06-98BC-4F53-A2BB-39CA9D8B5BD7}"/>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17" name="Freeform: Shape 16">
                  <a:extLst>
                    <a:ext uri="{FF2B5EF4-FFF2-40B4-BE49-F238E27FC236}">
                      <a16:creationId xmlns:a16="http://schemas.microsoft.com/office/drawing/2014/main" id="{1ECFCA79-205B-4572-AF1D-4772F6949E11}"/>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18" name="Freeform: Shape 17">
                  <a:extLst>
                    <a:ext uri="{FF2B5EF4-FFF2-40B4-BE49-F238E27FC236}">
                      <a16:creationId xmlns:a16="http://schemas.microsoft.com/office/drawing/2014/main" id="{9831B81E-DE32-4702-B38D-FB217FCFD0F6}"/>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19" name="Freeform: Shape 18">
                  <a:extLst>
                    <a:ext uri="{FF2B5EF4-FFF2-40B4-BE49-F238E27FC236}">
                      <a16:creationId xmlns:a16="http://schemas.microsoft.com/office/drawing/2014/main" id="{B258ACC1-1BD1-44E1-B052-F02C201A2AE1}"/>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0" name="Freeform: Shape 19">
                  <a:extLst>
                    <a:ext uri="{FF2B5EF4-FFF2-40B4-BE49-F238E27FC236}">
                      <a16:creationId xmlns:a16="http://schemas.microsoft.com/office/drawing/2014/main" id="{382F06EC-C34B-4D15-B9AD-8FAC37F73BDC}"/>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1" name="Freeform: Shape 20">
                  <a:extLst>
                    <a:ext uri="{FF2B5EF4-FFF2-40B4-BE49-F238E27FC236}">
                      <a16:creationId xmlns:a16="http://schemas.microsoft.com/office/drawing/2014/main" id="{F28BF8F5-5C35-4B08-A63E-86B05EC36CC8}"/>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2" name="Freeform: Shape 21">
                  <a:extLst>
                    <a:ext uri="{FF2B5EF4-FFF2-40B4-BE49-F238E27FC236}">
                      <a16:creationId xmlns:a16="http://schemas.microsoft.com/office/drawing/2014/main" id="{9726375B-BA81-466E-B9F9-222F421F0A92}"/>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sp>
              <p:nvSpPr>
                <p:cNvPr id="23" name="Freeform: Shape 22">
                  <a:extLst>
                    <a:ext uri="{FF2B5EF4-FFF2-40B4-BE49-F238E27FC236}">
                      <a16:creationId xmlns:a16="http://schemas.microsoft.com/office/drawing/2014/main" id="{F97610F3-3E8B-4B5C-9FCA-17A9C2B840EA}"/>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r-FR"/>
                </a:p>
              </p:txBody>
            </p:sp>
          </p:grpSp>
          <p:sp>
            <p:nvSpPr>
              <p:cNvPr id="41" name="Oval 40">
                <a:extLst>
                  <a:ext uri="{FF2B5EF4-FFF2-40B4-BE49-F238E27FC236}">
                    <a16:creationId xmlns:a16="http://schemas.microsoft.com/office/drawing/2014/main" id="{778A450D-FD59-454E-9964-3E00211B0758}"/>
                  </a:ext>
                </a:extLst>
              </p:cNvPr>
              <p:cNvSpPr/>
              <p:nvPr/>
            </p:nvSpPr>
            <p:spPr>
              <a:xfrm>
                <a:off x="2001219" y="2391559"/>
                <a:ext cx="180191" cy="180191"/>
              </a:xfrm>
              <a:prstGeom prst="ellipse">
                <a:avLst/>
              </a:prstGeom>
              <a:gradFill>
                <a:gsLst>
                  <a:gs pos="0">
                    <a:schemeClr val="tx2"/>
                  </a:gs>
                  <a:gs pos="50000">
                    <a:schemeClr val="accent3"/>
                  </a:gs>
                  <a:gs pos="100000">
                    <a:schemeClr val="accent2"/>
                  </a:gs>
                </a:gsLst>
                <a:lin ang="0" scaled="0"/>
              </a:gra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42" name="Oval 41">
                <a:extLst>
                  <a:ext uri="{FF2B5EF4-FFF2-40B4-BE49-F238E27FC236}">
                    <a16:creationId xmlns:a16="http://schemas.microsoft.com/office/drawing/2014/main" id="{2BF825A0-1009-44D2-888E-7E474DD7C354}"/>
                  </a:ext>
                </a:extLst>
              </p:cNvPr>
              <p:cNvSpPr/>
              <p:nvPr/>
            </p:nvSpPr>
            <p:spPr>
              <a:xfrm>
                <a:off x="1120142" y="2382623"/>
                <a:ext cx="180191" cy="180191"/>
              </a:xfrm>
              <a:prstGeom prst="ellipse">
                <a:avLst/>
              </a:prstGeom>
              <a:gradFill>
                <a:gsLst>
                  <a:gs pos="0">
                    <a:schemeClr val="tx2"/>
                  </a:gs>
                  <a:gs pos="50000">
                    <a:schemeClr val="accent3"/>
                  </a:gs>
                  <a:gs pos="100000">
                    <a:schemeClr val="accent2"/>
                  </a:gs>
                </a:gsLst>
                <a:lin ang="0" scaled="0"/>
              </a:gra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cxnSp>
            <p:nvCxnSpPr>
              <p:cNvPr id="43" name="Straight Arrow Connector 42">
                <a:extLst>
                  <a:ext uri="{FF2B5EF4-FFF2-40B4-BE49-F238E27FC236}">
                    <a16:creationId xmlns:a16="http://schemas.microsoft.com/office/drawing/2014/main" id="{A6DE6A1C-DD59-4F63-9EBC-8B257868DF09}"/>
                  </a:ext>
                </a:extLst>
              </p:cNvPr>
              <p:cNvCxnSpPr>
                <a:cxnSpLocks/>
                <a:stCxn id="42" idx="6"/>
                <a:endCxn id="41" idx="2"/>
              </p:cNvCxnSpPr>
              <p:nvPr/>
            </p:nvCxnSpPr>
            <p:spPr>
              <a:xfrm>
                <a:off x="1300333" y="2472719"/>
                <a:ext cx="700886" cy="8936"/>
              </a:xfrm>
              <a:prstGeom prst="straightConnector1">
                <a:avLst/>
              </a:prstGeom>
              <a:ln w="38100">
                <a:gradFill>
                  <a:gsLst>
                    <a:gs pos="0">
                      <a:schemeClr val="tx2"/>
                    </a:gs>
                    <a:gs pos="50000">
                      <a:schemeClr val="accent3"/>
                    </a:gs>
                    <a:gs pos="100000">
                      <a:schemeClr val="accent2"/>
                    </a:gs>
                  </a:gsLst>
                  <a:lin ang="0" scaled="0"/>
                </a:gra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46" name="Oval 45">
                <a:extLst>
                  <a:ext uri="{FF2B5EF4-FFF2-40B4-BE49-F238E27FC236}">
                    <a16:creationId xmlns:a16="http://schemas.microsoft.com/office/drawing/2014/main" id="{CF43BB73-09A0-482B-87AA-136B55402EAE}"/>
                  </a:ext>
                </a:extLst>
              </p:cNvPr>
              <p:cNvSpPr/>
              <p:nvPr/>
            </p:nvSpPr>
            <p:spPr>
              <a:xfrm>
                <a:off x="3091350" y="2195839"/>
                <a:ext cx="180191" cy="180191"/>
              </a:xfrm>
              <a:prstGeom prst="ellipse">
                <a:avLst/>
              </a:prstGeom>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47" name="Oval 46">
                <a:extLst>
                  <a:ext uri="{FF2B5EF4-FFF2-40B4-BE49-F238E27FC236}">
                    <a16:creationId xmlns:a16="http://schemas.microsoft.com/office/drawing/2014/main" id="{11F705CA-48B8-4C79-82F3-D8F67EE5FA10}"/>
                  </a:ext>
                </a:extLst>
              </p:cNvPr>
              <p:cNvSpPr/>
              <p:nvPr/>
            </p:nvSpPr>
            <p:spPr>
              <a:xfrm>
                <a:off x="3127889" y="2595779"/>
                <a:ext cx="180191" cy="180191"/>
              </a:xfrm>
              <a:prstGeom prst="ellipse">
                <a:avLst/>
              </a:prstGeom>
              <a:ln w="381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48" name="Oval 47">
                <a:extLst>
                  <a:ext uri="{FF2B5EF4-FFF2-40B4-BE49-F238E27FC236}">
                    <a16:creationId xmlns:a16="http://schemas.microsoft.com/office/drawing/2014/main" id="{93F12538-954E-4F12-AA43-4E789B843489}"/>
                  </a:ext>
                </a:extLst>
              </p:cNvPr>
              <p:cNvSpPr/>
              <p:nvPr/>
            </p:nvSpPr>
            <p:spPr>
              <a:xfrm>
                <a:off x="4981469" y="2602602"/>
                <a:ext cx="180191" cy="180191"/>
              </a:xfrm>
              <a:prstGeom prst="ellipse">
                <a:avLst/>
              </a:prstGeom>
              <a:ln w="381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49" name="Oval 48">
                <a:extLst>
                  <a:ext uri="{FF2B5EF4-FFF2-40B4-BE49-F238E27FC236}">
                    <a16:creationId xmlns:a16="http://schemas.microsoft.com/office/drawing/2014/main" id="{2AFAB640-B140-4842-9F7C-FDD944058FD8}"/>
                  </a:ext>
                </a:extLst>
              </p:cNvPr>
              <p:cNvSpPr/>
              <p:nvPr/>
            </p:nvSpPr>
            <p:spPr>
              <a:xfrm>
                <a:off x="4520235" y="2174462"/>
                <a:ext cx="180191" cy="180191"/>
              </a:xfrm>
              <a:prstGeom prst="ellipse">
                <a:avLst/>
              </a:prstGeom>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50" name="Oval 49">
                <a:extLst>
                  <a:ext uri="{FF2B5EF4-FFF2-40B4-BE49-F238E27FC236}">
                    <a16:creationId xmlns:a16="http://schemas.microsoft.com/office/drawing/2014/main" id="{4E9F8636-EE81-427D-9FD0-834F4C42EC5A}"/>
                  </a:ext>
                </a:extLst>
              </p:cNvPr>
              <p:cNvSpPr/>
              <p:nvPr/>
            </p:nvSpPr>
            <p:spPr>
              <a:xfrm>
                <a:off x="4801278" y="3120152"/>
                <a:ext cx="180191" cy="180191"/>
              </a:xfrm>
              <a:prstGeom prst="ellipse">
                <a:avLst/>
              </a:prstGeom>
              <a:gradFill>
                <a:gsLst>
                  <a:gs pos="0">
                    <a:schemeClr val="tx2"/>
                  </a:gs>
                  <a:gs pos="50000">
                    <a:schemeClr val="accent3"/>
                  </a:gs>
                  <a:gs pos="100000">
                    <a:schemeClr val="accent2"/>
                  </a:gs>
                </a:gsLst>
                <a:lin ang="0" scaled="0"/>
              </a:gra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51" name="Oval 50">
                <a:extLst>
                  <a:ext uri="{FF2B5EF4-FFF2-40B4-BE49-F238E27FC236}">
                    <a16:creationId xmlns:a16="http://schemas.microsoft.com/office/drawing/2014/main" id="{647D19F4-9644-4A1B-AC9C-0C8249850398}"/>
                  </a:ext>
                </a:extLst>
              </p:cNvPr>
              <p:cNvSpPr/>
              <p:nvPr/>
            </p:nvSpPr>
            <p:spPr>
              <a:xfrm>
                <a:off x="4146472" y="3247403"/>
                <a:ext cx="180191" cy="180191"/>
              </a:xfrm>
              <a:prstGeom prst="ellipse">
                <a:avLst/>
              </a:prstGeom>
              <a:gradFill>
                <a:gsLst>
                  <a:gs pos="0">
                    <a:schemeClr val="tx2"/>
                  </a:gs>
                  <a:gs pos="50000">
                    <a:schemeClr val="accent3"/>
                  </a:gs>
                  <a:gs pos="100000">
                    <a:schemeClr val="accent2"/>
                  </a:gs>
                </a:gsLst>
                <a:lin ang="0" scaled="0"/>
              </a:gra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53" name="Oval 52">
                <a:extLst>
                  <a:ext uri="{FF2B5EF4-FFF2-40B4-BE49-F238E27FC236}">
                    <a16:creationId xmlns:a16="http://schemas.microsoft.com/office/drawing/2014/main" id="{96001C35-FE64-4940-B520-C5406AEB7B83}"/>
                  </a:ext>
                </a:extLst>
              </p:cNvPr>
              <p:cNvSpPr/>
              <p:nvPr/>
            </p:nvSpPr>
            <p:spPr>
              <a:xfrm>
                <a:off x="3609654" y="3683738"/>
                <a:ext cx="180191" cy="180191"/>
              </a:xfrm>
              <a:prstGeom prst="ellipse">
                <a:avLst/>
              </a:prstGeom>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54" name="Oval 53">
                <a:extLst>
                  <a:ext uri="{FF2B5EF4-FFF2-40B4-BE49-F238E27FC236}">
                    <a16:creationId xmlns:a16="http://schemas.microsoft.com/office/drawing/2014/main" id="{47C6AB68-6E02-4228-ABD1-57DDE342CBB3}"/>
                  </a:ext>
                </a:extLst>
              </p:cNvPr>
              <p:cNvSpPr/>
              <p:nvPr/>
            </p:nvSpPr>
            <p:spPr>
              <a:xfrm>
                <a:off x="3574247" y="3319185"/>
                <a:ext cx="180191" cy="180191"/>
              </a:xfrm>
              <a:prstGeom prst="ellipse">
                <a:avLst/>
              </a:prstGeom>
              <a:ln w="381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55" name="Oval 54">
                <a:extLst>
                  <a:ext uri="{FF2B5EF4-FFF2-40B4-BE49-F238E27FC236}">
                    <a16:creationId xmlns:a16="http://schemas.microsoft.com/office/drawing/2014/main" id="{03A5E084-A0B2-4756-AABF-E2B855299084}"/>
                  </a:ext>
                </a:extLst>
              </p:cNvPr>
              <p:cNvSpPr/>
              <p:nvPr/>
            </p:nvSpPr>
            <p:spPr>
              <a:xfrm>
                <a:off x="2355304" y="3683737"/>
                <a:ext cx="180191" cy="180191"/>
              </a:xfrm>
              <a:prstGeom prst="ellipse">
                <a:avLst/>
              </a:prstGeom>
              <a:ln w="381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56" name="Oval 55">
                <a:extLst>
                  <a:ext uri="{FF2B5EF4-FFF2-40B4-BE49-F238E27FC236}">
                    <a16:creationId xmlns:a16="http://schemas.microsoft.com/office/drawing/2014/main" id="{D5116A38-A972-4063-B23F-466336F902A6}"/>
                  </a:ext>
                </a:extLst>
              </p:cNvPr>
              <p:cNvSpPr/>
              <p:nvPr/>
            </p:nvSpPr>
            <p:spPr>
              <a:xfrm>
                <a:off x="3125330" y="4237867"/>
                <a:ext cx="180191" cy="180191"/>
              </a:xfrm>
              <a:prstGeom prst="ellipse">
                <a:avLst/>
              </a:prstGeom>
              <a:gradFill>
                <a:gsLst>
                  <a:gs pos="0">
                    <a:schemeClr val="tx2"/>
                  </a:gs>
                  <a:gs pos="50000">
                    <a:schemeClr val="accent3"/>
                  </a:gs>
                  <a:gs pos="100000">
                    <a:schemeClr val="accent2"/>
                  </a:gs>
                </a:gsLst>
                <a:lin ang="0" scaled="0"/>
              </a:gra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cxnSp>
            <p:nvCxnSpPr>
              <p:cNvPr id="57" name="Straight Arrow Connector 56">
                <a:extLst>
                  <a:ext uri="{FF2B5EF4-FFF2-40B4-BE49-F238E27FC236}">
                    <a16:creationId xmlns:a16="http://schemas.microsoft.com/office/drawing/2014/main" id="{E26F6322-C093-46FF-892E-8BF19CB47CCE}"/>
                  </a:ext>
                </a:extLst>
              </p:cNvPr>
              <p:cNvCxnSpPr>
                <a:cxnSpLocks/>
                <a:stCxn id="41" idx="6"/>
                <a:endCxn id="46" idx="2"/>
              </p:cNvCxnSpPr>
              <p:nvPr/>
            </p:nvCxnSpPr>
            <p:spPr>
              <a:xfrm flipV="1">
                <a:off x="2181410" y="2285935"/>
                <a:ext cx="909940" cy="195720"/>
              </a:xfrm>
              <a:prstGeom prst="straightConnector1">
                <a:avLst/>
              </a:prstGeom>
              <a:ln w="38100">
                <a:solidFill>
                  <a:schemeClr val="accent2"/>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DFCCF827-D4E2-491D-8852-E7F61F63E655}"/>
                  </a:ext>
                </a:extLst>
              </p:cNvPr>
              <p:cNvCxnSpPr>
                <a:cxnSpLocks/>
                <a:stCxn id="41" idx="5"/>
                <a:endCxn id="47" idx="2"/>
              </p:cNvCxnSpPr>
              <p:nvPr/>
            </p:nvCxnSpPr>
            <p:spPr>
              <a:xfrm>
                <a:off x="2155022" y="2545362"/>
                <a:ext cx="972867" cy="140513"/>
              </a:xfrm>
              <a:prstGeom prst="straightConnector1">
                <a:avLst/>
              </a:prstGeom>
              <a:ln w="38100">
                <a:solidFill>
                  <a:schemeClr val="accent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C05D670A-C96C-4EB6-A422-D68F94059DD6}"/>
                  </a:ext>
                </a:extLst>
              </p:cNvPr>
              <p:cNvCxnSpPr>
                <a:cxnSpLocks/>
                <a:stCxn id="46" idx="6"/>
                <a:endCxn id="49" idx="2"/>
              </p:cNvCxnSpPr>
              <p:nvPr/>
            </p:nvCxnSpPr>
            <p:spPr>
              <a:xfrm flipV="1">
                <a:off x="3271541" y="2264558"/>
                <a:ext cx="1248694" cy="21377"/>
              </a:xfrm>
              <a:prstGeom prst="straightConnector1">
                <a:avLst/>
              </a:prstGeom>
              <a:ln w="38100">
                <a:solidFill>
                  <a:schemeClr val="accent2"/>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7ACF83D4-1807-4304-B362-0AAE11DFED09}"/>
                  </a:ext>
                </a:extLst>
              </p:cNvPr>
              <p:cNvCxnSpPr>
                <a:cxnSpLocks/>
                <a:stCxn id="47" idx="6"/>
                <a:endCxn id="48" idx="2"/>
              </p:cNvCxnSpPr>
              <p:nvPr/>
            </p:nvCxnSpPr>
            <p:spPr>
              <a:xfrm>
                <a:off x="3308080" y="2685875"/>
                <a:ext cx="1673389" cy="6823"/>
              </a:xfrm>
              <a:prstGeom prst="straightConnector1">
                <a:avLst/>
              </a:prstGeom>
              <a:ln w="38100">
                <a:solidFill>
                  <a:schemeClr val="accent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75" name="Straight Arrow Connector 74">
                <a:extLst>
                  <a:ext uri="{FF2B5EF4-FFF2-40B4-BE49-F238E27FC236}">
                    <a16:creationId xmlns:a16="http://schemas.microsoft.com/office/drawing/2014/main" id="{C6145E85-8AB1-4D6F-9366-5555D8254852}"/>
                  </a:ext>
                </a:extLst>
              </p:cNvPr>
              <p:cNvCxnSpPr>
                <a:cxnSpLocks/>
                <a:stCxn id="48" idx="3"/>
                <a:endCxn id="50" idx="0"/>
              </p:cNvCxnSpPr>
              <p:nvPr/>
            </p:nvCxnSpPr>
            <p:spPr>
              <a:xfrm flipH="1">
                <a:off x="4891374" y="2756405"/>
                <a:ext cx="116483" cy="363747"/>
              </a:xfrm>
              <a:prstGeom prst="straightConnector1">
                <a:avLst/>
              </a:prstGeom>
              <a:ln w="38100">
                <a:solidFill>
                  <a:schemeClr val="accent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42CF8461-BAE4-4709-9155-5DDCE6EA4090}"/>
                  </a:ext>
                </a:extLst>
              </p:cNvPr>
              <p:cNvCxnSpPr>
                <a:cxnSpLocks/>
                <a:stCxn id="50" idx="2"/>
                <a:endCxn id="51" idx="6"/>
              </p:cNvCxnSpPr>
              <p:nvPr/>
            </p:nvCxnSpPr>
            <p:spPr>
              <a:xfrm flipH="1">
                <a:off x="4326663" y="3210248"/>
                <a:ext cx="474615" cy="127251"/>
              </a:xfrm>
              <a:prstGeom prst="straightConnector1">
                <a:avLst/>
              </a:prstGeom>
              <a:ln w="38100">
                <a:gradFill>
                  <a:gsLst>
                    <a:gs pos="0">
                      <a:schemeClr val="tx2"/>
                    </a:gs>
                    <a:gs pos="50000">
                      <a:schemeClr val="accent3"/>
                    </a:gs>
                    <a:gs pos="100000">
                      <a:schemeClr val="accent2"/>
                    </a:gs>
                  </a:gsLst>
                  <a:lin ang="0" scaled="0"/>
                </a:gra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182B38CB-3DB8-43CD-ADD2-FC266BB17651}"/>
                  </a:ext>
                </a:extLst>
              </p:cNvPr>
              <p:cNvCxnSpPr>
                <a:cxnSpLocks/>
                <a:stCxn id="51" idx="2"/>
                <a:endCxn id="54" idx="6"/>
              </p:cNvCxnSpPr>
              <p:nvPr/>
            </p:nvCxnSpPr>
            <p:spPr>
              <a:xfrm flipH="1">
                <a:off x="3754438" y="3337499"/>
                <a:ext cx="392034" cy="71782"/>
              </a:xfrm>
              <a:prstGeom prst="straightConnector1">
                <a:avLst/>
              </a:prstGeom>
              <a:ln w="38100">
                <a:solidFill>
                  <a:schemeClr val="accent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84" name="Straight Arrow Connector 83">
                <a:extLst>
                  <a:ext uri="{FF2B5EF4-FFF2-40B4-BE49-F238E27FC236}">
                    <a16:creationId xmlns:a16="http://schemas.microsoft.com/office/drawing/2014/main" id="{6534F639-1DA0-46F5-8274-A792C482229D}"/>
                  </a:ext>
                </a:extLst>
              </p:cNvPr>
              <p:cNvCxnSpPr>
                <a:cxnSpLocks/>
                <a:stCxn id="51" idx="3"/>
                <a:endCxn id="53" idx="6"/>
              </p:cNvCxnSpPr>
              <p:nvPr/>
            </p:nvCxnSpPr>
            <p:spPr>
              <a:xfrm flipH="1">
                <a:off x="3789845" y="3401206"/>
                <a:ext cx="383015" cy="372628"/>
              </a:xfrm>
              <a:prstGeom prst="straightConnector1">
                <a:avLst/>
              </a:prstGeom>
              <a:ln w="38100">
                <a:solidFill>
                  <a:schemeClr val="accent2"/>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87" name="Straight Arrow Connector 86">
                <a:extLst>
                  <a:ext uri="{FF2B5EF4-FFF2-40B4-BE49-F238E27FC236}">
                    <a16:creationId xmlns:a16="http://schemas.microsoft.com/office/drawing/2014/main" id="{47AAB92F-67B6-455B-858D-4BA0000359D2}"/>
                  </a:ext>
                </a:extLst>
              </p:cNvPr>
              <p:cNvCxnSpPr>
                <a:cxnSpLocks/>
                <a:stCxn id="54" idx="2"/>
                <a:endCxn id="55" idx="6"/>
              </p:cNvCxnSpPr>
              <p:nvPr/>
            </p:nvCxnSpPr>
            <p:spPr>
              <a:xfrm flipH="1">
                <a:off x="2535495" y="3409281"/>
                <a:ext cx="1038752" cy="364552"/>
              </a:xfrm>
              <a:prstGeom prst="straightConnector1">
                <a:avLst/>
              </a:prstGeom>
              <a:ln w="38100">
                <a:solidFill>
                  <a:schemeClr val="accent1"/>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91" name="Oval 90">
                <a:extLst>
                  <a:ext uri="{FF2B5EF4-FFF2-40B4-BE49-F238E27FC236}">
                    <a16:creationId xmlns:a16="http://schemas.microsoft.com/office/drawing/2014/main" id="{ED4F3ABC-F5C4-4FC1-9DFB-7A00F1228F2A}"/>
                  </a:ext>
                </a:extLst>
              </p:cNvPr>
              <p:cNvSpPr/>
              <p:nvPr/>
            </p:nvSpPr>
            <p:spPr>
              <a:xfrm>
                <a:off x="2358679" y="4048289"/>
                <a:ext cx="180191" cy="180191"/>
              </a:xfrm>
              <a:prstGeom prst="ellipse">
                <a:avLst/>
              </a:prstGeom>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cxnSp>
            <p:nvCxnSpPr>
              <p:cNvPr id="92" name="Straight Arrow Connector 91">
                <a:extLst>
                  <a:ext uri="{FF2B5EF4-FFF2-40B4-BE49-F238E27FC236}">
                    <a16:creationId xmlns:a16="http://schemas.microsoft.com/office/drawing/2014/main" id="{94AD9A20-38B2-44D8-9978-FB2126741CBD}"/>
                  </a:ext>
                </a:extLst>
              </p:cNvPr>
              <p:cNvCxnSpPr>
                <a:cxnSpLocks/>
                <a:stCxn id="53" idx="2"/>
                <a:endCxn id="91" idx="6"/>
              </p:cNvCxnSpPr>
              <p:nvPr/>
            </p:nvCxnSpPr>
            <p:spPr>
              <a:xfrm flipH="1">
                <a:off x="2538870" y="3773834"/>
                <a:ext cx="1070784" cy="364551"/>
              </a:xfrm>
              <a:prstGeom prst="straightConnector1">
                <a:avLst/>
              </a:prstGeom>
              <a:ln w="38100">
                <a:solidFill>
                  <a:schemeClr val="accent2"/>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95" name="Straight Arrow Connector 94">
                <a:extLst>
                  <a:ext uri="{FF2B5EF4-FFF2-40B4-BE49-F238E27FC236}">
                    <a16:creationId xmlns:a16="http://schemas.microsoft.com/office/drawing/2014/main" id="{50832BC4-4633-4AB5-BE4F-DC6C68F75B61}"/>
                  </a:ext>
                </a:extLst>
              </p:cNvPr>
              <p:cNvCxnSpPr>
                <a:cxnSpLocks/>
                <a:stCxn id="55" idx="5"/>
                <a:endCxn id="56" idx="1"/>
              </p:cNvCxnSpPr>
              <p:nvPr/>
            </p:nvCxnSpPr>
            <p:spPr>
              <a:xfrm>
                <a:off x="2509107" y="3837540"/>
                <a:ext cx="642611" cy="426715"/>
              </a:xfrm>
              <a:prstGeom prst="straightConnector1">
                <a:avLst/>
              </a:prstGeom>
              <a:ln w="38100">
                <a:solidFill>
                  <a:schemeClr val="accent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00" name="Straight Arrow Connector 99">
                <a:extLst>
                  <a:ext uri="{FF2B5EF4-FFF2-40B4-BE49-F238E27FC236}">
                    <a16:creationId xmlns:a16="http://schemas.microsoft.com/office/drawing/2014/main" id="{B9A4342C-F960-49C2-8FD5-BA54EC39A42A}"/>
                  </a:ext>
                </a:extLst>
              </p:cNvPr>
              <p:cNvCxnSpPr>
                <a:cxnSpLocks/>
                <a:stCxn id="49" idx="4"/>
                <a:endCxn id="50" idx="1"/>
              </p:cNvCxnSpPr>
              <p:nvPr/>
            </p:nvCxnSpPr>
            <p:spPr>
              <a:xfrm>
                <a:off x="4610331" y="2354653"/>
                <a:ext cx="217335" cy="791887"/>
              </a:xfrm>
              <a:prstGeom prst="straightConnector1">
                <a:avLst/>
              </a:prstGeom>
              <a:ln w="38100">
                <a:solidFill>
                  <a:schemeClr val="accent2"/>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3" name="Straight Arrow Connector 102">
                <a:extLst>
                  <a:ext uri="{FF2B5EF4-FFF2-40B4-BE49-F238E27FC236}">
                    <a16:creationId xmlns:a16="http://schemas.microsoft.com/office/drawing/2014/main" id="{9A520E44-265D-47E9-ACF3-4EE169D622BC}"/>
                  </a:ext>
                </a:extLst>
              </p:cNvPr>
              <p:cNvCxnSpPr>
                <a:cxnSpLocks/>
                <a:stCxn id="91" idx="5"/>
                <a:endCxn id="56" idx="2"/>
              </p:cNvCxnSpPr>
              <p:nvPr/>
            </p:nvCxnSpPr>
            <p:spPr>
              <a:xfrm>
                <a:off x="2512482" y="4202092"/>
                <a:ext cx="612848" cy="125871"/>
              </a:xfrm>
              <a:prstGeom prst="straightConnector1">
                <a:avLst/>
              </a:prstGeom>
              <a:ln w="38100">
                <a:solidFill>
                  <a:schemeClr val="accent2"/>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6" name="Straight Arrow Connector 105">
                <a:extLst>
                  <a:ext uri="{FF2B5EF4-FFF2-40B4-BE49-F238E27FC236}">
                    <a16:creationId xmlns:a16="http://schemas.microsoft.com/office/drawing/2014/main" id="{799DF640-611A-46AB-BB47-80D1874C68CE}"/>
                  </a:ext>
                </a:extLst>
              </p:cNvPr>
              <p:cNvCxnSpPr>
                <a:cxnSpLocks/>
                <a:stCxn id="56" idx="6"/>
              </p:cNvCxnSpPr>
              <p:nvPr/>
            </p:nvCxnSpPr>
            <p:spPr>
              <a:xfrm flipV="1">
                <a:off x="3305521" y="4050897"/>
                <a:ext cx="1394905" cy="277066"/>
              </a:xfrm>
              <a:prstGeom prst="straightConnector1">
                <a:avLst/>
              </a:prstGeom>
              <a:ln w="38100">
                <a:gradFill>
                  <a:gsLst>
                    <a:gs pos="0">
                      <a:schemeClr val="tx2"/>
                    </a:gs>
                    <a:gs pos="50000">
                      <a:schemeClr val="accent3"/>
                    </a:gs>
                    <a:gs pos="100000">
                      <a:schemeClr val="accent2"/>
                    </a:gs>
                  </a:gsLst>
                  <a:lin ang="0" scaled="0"/>
                </a:gradFill>
                <a:headEnd type="none" w="med" len="med"/>
                <a:tailEnd type="arrow" w="med" len="med"/>
              </a:ln>
            </p:spPr>
            <p:style>
              <a:lnRef idx="1">
                <a:schemeClr val="dk1"/>
              </a:lnRef>
              <a:fillRef idx="0">
                <a:schemeClr val="dk1"/>
              </a:fillRef>
              <a:effectRef idx="0">
                <a:schemeClr val="dk1"/>
              </a:effectRef>
              <a:fontRef idx="minor">
                <a:schemeClr val="tx1"/>
              </a:fontRef>
            </p:style>
          </p:cxnSp>
        </p:grpSp>
      </p:grpSp>
      <p:sp>
        <p:nvSpPr>
          <p:cNvPr id="109" name="Oval 108">
            <a:extLst>
              <a:ext uri="{FF2B5EF4-FFF2-40B4-BE49-F238E27FC236}">
                <a16:creationId xmlns:a16="http://schemas.microsoft.com/office/drawing/2014/main" id="{010D4E05-F1D8-4AA8-819A-F32CDE468BC1}"/>
              </a:ext>
            </a:extLst>
          </p:cNvPr>
          <p:cNvSpPr/>
          <p:nvPr/>
        </p:nvSpPr>
        <p:spPr>
          <a:xfrm>
            <a:off x="469131" y="3304613"/>
            <a:ext cx="180191" cy="180191"/>
          </a:xfrm>
          <a:prstGeom prst="ellipse">
            <a:avLst/>
          </a:prstGeom>
          <a:ln w="3810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110" name="Oval 109">
            <a:extLst>
              <a:ext uri="{FF2B5EF4-FFF2-40B4-BE49-F238E27FC236}">
                <a16:creationId xmlns:a16="http://schemas.microsoft.com/office/drawing/2014/main" id="{B4E01560-D796-456A-ACAE-1D2F3591F0D5}"/>
              </a:ext>
            </a:extLst>
          </p:cNvPr>
          <p:cNvSpPr/>
          <p:nvPr/>
        </p:nvSpPr>
        <p:spPr>
          <a:xfrm>
            <a:off x="474026" y="3819784"/>
            <a:ext cx="180191" cy="180191"/>
          </a:xfrm>
          <a:prstGeom prst="ellipse">
            <a:avLst/>
          </a:prstGeom>
          <a:ln w="3810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111" name="Oval 110">
            <a:extLst>
              <a:ext uri="{FF2B5EF4-FFF2-40B4-BE49-F238E27FC236}">
                <a16:creationId xmlns:a16="http://schemas.microsoft.com/office/drawing/2014/main" id="{87F96788-E574-47D4-A8D9-8FB5E520887A}"/>
              </a:ext>
            </a:extLst>
          </p:cNvPr>
          <p:cNvSpPr/>
          <p:nvPr/>
        </p:nvSpPr>
        <p:spPr>
          <a:xfrm>
            <a:off x="473536" y="4388779"/>
            <a:ext cx="180191" cy="180191"/>
          </a:xfrm>
          <a:prstGeom prst="ellipse">
            <a:avLst/>
          </a:prstGeom>
          <a:gradFill>
            <a:gsLst>
              <a:gs pos="0">
                <a:schemeClr val="tx2"/>
              </a:gs>
              <a:gs pos="50000">
                <a:schemeClr val="accent3"/>
              </a:gs>
              <a:gs pos="100000">
                <a:schemeClr val="accent2"/>
              </a:gs>
            </a:gsLst>
            <a:lin ang="0" scaled="0"/>
          </a:grad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grpSp>
        <p:nvGrpSpPr>
          <p:cNvPr id="118" name="Group 117">
            <a:extLst>
              <a:ext uri="{FF2B5EF4-FFF2-40B4-BE49-F238E27FC236}">
                <a16:creationId xmlns:a16="http://schemas.microsoft.com/office/drawing/2014/main" id="{FA346AE0-F8A4-4A14-B5F5-CAB28A94FCA1}"/>
              </a:ext>
            </a:extLst>
          </p:cNvPr>
          <p:cNvGrpSpPr/>
          <p:nvPr/>
        </p:nvGrpSpPr>
        <p:grpSpPr>
          <a:xfrm>
            <a:off x="6176853" y="1961719"/>
            <a:ext cx="2714932" cy="2714932"/>
            <a:chOff x="6176853" y="1961719"/>
            <a:chExt cx="2714932" cy="2714932"/>
          </a:xfrm>
        </p:grpSpPr>
        <p:grpSp>
          <p:nvGrpSpPr>
            <p:cNvPr id="14" name="Group 13">
              <a:extLst>
                <a:ext uri="{FF2B5EF4-FFF2-40B4-BE49-F238E27FC236}">
                  <a16:creationId xmlns:a16="http://schemas.microsoft.com/office/drawing/2014/main" id="{D6FD7B15-6569-4BA1-BAA2-4841F8ED1AF0}"/>
                </a:ext>
              </a:extLst>
            </p:cNvPr>
            <p:cNvGrpSpPr/>
            <p:nvPr/>
          </p:nvGrpSpPr>
          <p:grpSpPr>
            <a:xfrm>
              <a:off x="6176853" y="1961719"/>
              <a:ext cx="2714932" cy="2714932"/>
              <a:chOff x="6176853" y="1843732"/>
              <a:chExt cx="2714932" cy="2714932"/>
            </a:xfrm>
          </p:grpSpPr>
          <p:pic>
            <p:nvPicPr>
              <p:cNvPr id="12" name="Picture 11">
                <a:extLst>
                  <a:ext uri="{FF2B5EF4-FFF2-40B4-BE49-F238E27FC236}">
                    <a16:creationId xmlns:a16="http://schemas.microsoft.com/office/drawing/2014/main" id="{4B4D7DE6-D7C2-4B43-B955-0398CB291896}"/>
                  </a:ext>
                </a:extLst>
              </p:cNvPr>
              <p:cNvPicPr>
                <a:picLocks noChangeAspect="1"/>
              </p:cNvPicPr>
              <p:nvPr/>
            </p:nvPicPr>
            <p:blipFill>
              <a:blip r:embed="rId5"/>
              <a:stretch>
                <a:fillRect/>
              </a:stretch>
            </p:blipFill>
            <p:spPr>
              <a:xfrm>
                <a:off x="6176853" y="1843732"/>
                <a:ext cx="2714932" cy="2714932"/>
              </a:xfrm>
              <a:prstGeom prst="rect">
                <a:avLst/>
              </a:prstGeom>
            </p:spPr>
          </p:pic>
          <p:sp>
            <p:nvSpPr>
              <p:cNvPr id="13" name="TextBox 12">
                <a:extLst>
                  <a:ext uri="{FF2B5EF4-FFF2-40B4-BE49-F238E27FC236}">
                    <a16:creationId xmlns:a16="http://schemas.microsoft.com/office/drawing/2014/main" id="{AB05E781-60E2-41FD-8B51-7C387C1AC860}"/>
                  </a:ext>
                </a:extLst>
              </p:cNvPr>
              <p:cNvSpPr txBox="1"/>
              <p:nvPr/>
            </p:nvSpPr>
            <p:spPr>
              <a:xfrm>
                <a:off x="7182984" y="4172930"/>
                <a:ext cx="1708801" cy="369332"/>
              </a:xfrm>
              <a:prstGeom prst="rect">
                <a:avLst/>
              </a:prstGeom>
              <a:noFill/>
            </p:spPr>
            <p:txBody>
              <a:bodyPr wrap="none" rtlCol="0">
                <a:spAutoFit/>
              </a:bodyPr>
              <a:lstStyle/>
              <a:p>
                <a:r>
                  <a:rPr lang="en-GB" dirty="0">
                    <a:solidFill>
                      <a:schemeClr val="bg1">
                        <a:lumMod val="75000"/>
                      </a:schemeClr>
                    </a:solidFill>
                  </a:rPr>
                  <a:t>CC by </a:t>
                </a:r>
                <a:r>
                  <a:rPr lang="en-GB" dirty="0" err="1">
                    <a:solidFill>
                      <a:schemeClr val="bg1">
                        <a:lumMod val="75000"/>
                      </a:schemeClr>
                    </a:solidFill>
                  </a:rPr>
                  <a:t>fdecomite</a:t>
                </a:r>
                <a:endParaRPr lang="en-GB" dirty="0">
                  <a:solidFill>
                    <a:schemeClr val="bg1">
                      <a:lumMod val="75000"/>
                    </a:schemeClr>
                  </a:solidFill>
                </a:endParaRPr>
              </a:p>
            </p:txBody>
          </p:sp>
        </p:grpSp>
        <p:sp>
          <p:nvSpPr>
            <p:cNvPr id="112" name="Isosceles Triangle 111">
              <a:extLst>
                <a:ext uri="{FF2B5EF4-FFF2-40B4-BE49-F238E27FC236}">
                  <a16:creationId xmlns:a16="http://schemas.microsoft.com/office/drawing/2014/main" id="{A2D279ED-6AE3-417D-93B0-C8109968E99F}"/>
                </a:ext>
              </a:extLst>
            </p:cNvPr>
            <p:cNvSpPr/>
            <p:nvPr/>
          </p:nvSpPr>
          <p:spPr>
            <a:xfrm>
              <a:off x="6512115" y="2481655"/>
              <a:ext cx="1341737" cy="1186278"/>
            </a:xfrm>
            <a:prstGeom prst="triangle">
              <a:avLst/>
            </a:prstGeom>
            <a:gradFill>
              <a:gsLst>
                <a:gs pos="0">
                  <a:schemeClr val="bg1"/>
                </a:gs>
                <a:gs pos="100000">
                  <a:schemeClr val="bg1">
                    <a:lumMod val="75000"/>
                  </a:schemeClr>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3" name="Content Placeholder 37">
            <a:extLst>
              <a:ext uri="{FF2B5EF4-FFF2-40B4-BE49-F238E27FC236}">
                <a16:creationId xmlns:a16="http://schemas.microsoft.com/office/drawing/2014/main" id="{1E88529F-A63F-4649-989F-3AC6C81B7EC1}"/>
              </a:ext>
            </a:extLst>
          </p:cNvPr>
          <p:cNvSpPr txBox="1">
            <a:spLocks/>
          </p:cNvSpPr>
          <p:nvPr/>
        </p:nvSpPr>
        <p:spPr>
          <a:xfrm>
            <a:off x="737540" y="3190107"/>
            <a:ext cx="1571436" cy="454057"/>
          </a:xfrm>
          <a:prstGeom prst="rect">
            <a:avLst/>
          </a:prstGeom>
        </p:spPr>
        <p:txBody>
          <a:bodyPr vert="horz" lIns="91440" tIns="45720" rIns="91440" bIns="45720" rtlCol="0">
            <a:normAutofit lnSpcReduction="100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Base path</a:t>
            </a:r>
            <a:endParaRPr lang="en-US" sz="2800" dirty="0"/>
          </a:p>
        </p:txBody>
      </p:sp>
      <p:sp>
        <p:nvSpPr>
          <p:cNvPr id="114" name="Content Placeholder 37">
            <a:extLst>
              <a:ext uri="{FF2B5EF4-FFF2-40B4-BE49-F238E27FC236}">
                <a16:creationId xmlns:a16="http://schemas.microsoft.com/office/drawing/2014/main" id="{120424AE-82DC-433B-93D0-613F121F8CEA}"/>
              </a:ext>
            </a:extLst>
          </p:cNvPr>
          <p:cNvSpPr txBox="1">
            <a:spLocks/>
          </p:cNvSpPr>
          <p:nvPr/>
        </p:nvSpPr>
        <p:spPr>
          <a:xfrm>
            <a:off x="737540" y="3689289"/>
            <a:ext cx="1637276" cy="454057"/>
          </a:xfrm>
          <a:prstGeom prst="rect">
            <a:avLst/>
          </a:prstGeom>
        </p:spPr>
        <p:txBody>
          <a:bodyPr vert="horz" lIns="91440" tIns="45720" rIns="91440" bIns="45720" rtlCol="0">
            <a:normAutofit fontScale="925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Offset path</a:t>
            </a:r>
            <a:endParaRPr lang="en-US" sz="2800" dirty="0"/>
          </a:p>
        </p:txBody>
      </p:sp>
      <p:sp>
        <p:nvSpPr>
          <p:cNvPr id="115" name="Content Placeholder 37">
            <a:extLst>
              <a:ext uri="{FF2B5EF4-FFF2-40B4-BE49-F238E27FC236}">
                <a16:creationId xmlns:a16="http://schemas.microsoft.com/office/drawing/2014/main" id="{6C91012A-DE34-46C6-8361-7654C8BF53D5}"/>
              </a:ext>
            </a:extLst>
          </p:cNvPr>
          <p:cNvSpPr txBox="1">
            <a:spLocks/>
          </p:cNvSpPr>
          <p:nvPr/>
        </p:nvSpPr>
        <p:spPr>
          <a:xfrm>
            <a:off x="737540" y="4261638"/>
            <a:ext cx="1571435" cy="654200"/>
          </a:xfrm>
          <a:prstGeom prst="rect">
            <a:avLst/>
          </a:prstGeom>
        </p:spPr>
        <p:txBody>
          <a:bodyPr vert="horz" lIns="91440" tIns="45720" rIns="91440" bIns="45720" rtlCol="0">
            <a:normAutofit fontScale="92500" lnSpcReduction="20000"/>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dirty="0"/>
              <a:t>Offset and</a:t>
            </a:r>
            <a:br>
              <a:rPr lang="en-US" sz="2400" dirty="0"/>
            </a:br>
            <a:r>
              <a:rPr lang="en-US" sz="2400" dirty="0"/>
              <a:t>Base path</a:t>
            </a:r>
            <a:endParaRPr lang="en-US" sz="2800" dirty="0"/>
          </a:p>
        </p:txBody>
      </p:sp>
    </p:spTree>
    <p:extLst>
      <p:ext uri="{BB962C8B-B14F-4D97-AF65-F5344CB8AC3E}">
        <p14:creationId xmlns:p14="http://schemas.microsoft.com/office/powerpoint/2010/main" val="307113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58BBAE-9DF0-49FD-8C26-D4CE13BC6FBF}"/>
              </a:ext>
            </a:extLst>
          </p:cNvPr>
          <p:cNvSpPr>
            <a:spLocks noGrp="1"/>
          </p:cNvSpPr>
          <p:nvPr>
            <p:ph type="title"/>
          </p:nvPr>
        </p:nvSpPr>
        <p:spPr>
          <a:xfrm>
            <a:off x="1988295" y="252907"/>
            <a:ext cx="5948140" cy="500950"/>
          </a:xfrm>
        </p:spPr>
        <p:txBody>
          <a:bodyPr/>
          <a:lstStyle/>
          <a:p>
            <a:r>
              <a:rPr lang="en-US" dirty="0"/>
              <a:t>Spectral domain</a:t>
            </a:r>
          </a:p>
        </p:txBody>
      </p:sp>
      <p:grpSp>
        <p:nvGrpSpPr>
          <p:cNvPr id="37" name="Group 36">
            <a:extLst>
              <a:ext uri="{FF2B5EF4-FFF2-40B4-BE49-F238E27FC236}">
                <a16:creationId xmlns:a16="http://schemas.microsoft.com/office/drawing/2014/main" id="{CABAC289-CE19-4796-A5C2-BDDA8FC80333}"/>
              </a:ext>
            </a:extLst>
          </p:cNvPr>
          <p:cNvGrpSpPr/>
          <p:nvPr/>
        </p:nvGrpSpPr>
        <p:grpSpPr>
          <a:xfrm>
            <a:off x="4551597" y="1578691"/>
            <a:ext cx="2273764" cy="2185852"/>
            <a:chOff x="4536472" y="1720384"/>
            <a:chExt cx="2273764" cy="2185852"/>
          </a:xfrm>
        </p:grpSpPr>
        <p:sp>
          <p:nvSpPr>
            <p:cNvPr id="4" name="Freeform: Shape 3">
              <a:extLst>
                <a:ext uri="{FF2B5EF4-FFF2-40B4-BE49-F238E27FC236}">
                  <a16:creationId xmlns:a16="http://schemas.microsoft.com/office/drawing/2014/main" id="{B117650A-1E3D-48CE-8F48-192E360C1C9C}"/>
                </a:ext>
              </a:extLst>
            </p:cNvPr>
            <p:cNvSpPr/>
            <p:nvPr/>
          </p:nvSpPr>
          <p:spPr>
            <a:xfrm>
              <a:off x="4536472" y="1720384"/>
              <a:ext cx="2273764" cy="2185852"/>
            </a:xfrm>
            <a:custGeom>
              <a:avLst/>
              <a:gdLst>
                <a:gd name="connsiteX0" fmla="*/ 7613 w 2273763"/>
                <a:gd name="connsiteY0" fmla="*/ 7625 h 2185852"/>
                <a:gd name="connsiteX1" fmla="*/ 7613 w 2273763"/>
                <a:gd name="connsiteY1" fmla="*/ 2179725 h 2185852"/>
                <a:gd name="connsiteX2" fmla="*/ 2273703 w 2273763"/>
                <a:gd name="connsiteY2" fmla="*/ 2179725 h 2185852"/>
              </a:gdLst>
              <a:ahLst/>
              <a:cxnLst>
                <a:cxn ang="0">
                  <a:pos x="connsiteX0" y="connsiteY0"/>
                </a:cxn>
                <a:cxn ang="0">
                  <a:pos x="connsiteX1" y="connsiteY1"/>
                </a:cxn>
                <a:cxn ang="0">
                  <a:pos x="connsiteX2" y="connsiteY2"/>
                </a:cxn>
              </a:cxnLst>
              <a:rect l="l" t="t" r="r" b="b"/>
              <a:pathLst>
                <a:path w="2273763" h="2185852">
                  <a:moveTo>
                    <a:pt x="7613" y="7625"/>
                  </a:moveTo>
                  <a:lnTo>
                    <a:pt x="7613" y="2179725"/>
                  </a:lnTo>
                  <a:lnTo>
                    <a:pt x="2273703" y="2179725"/>
                  </a:lnTo>
                </a:path>
              </a:pathLst>
            </a:custGeom>
            <a:noFill/>
            <a:ln w="28575" cap="flat">
              <a:solidFill>
                <a:srgbClr val="000000"/>
              </a:solidFill>
              <a:prstDash val="solid"/>
              <a:miter/>
              <a:headEnd type="arrow" w="med" len="med"/>
              <a:tailEnd type="arrow" w="med" len="med"/>
            </a:ln>
          </p:spPr>
          <p:txBody>
            <a:bodyPr rtlCol="0" anchor="ctr"/>
            <a:lstStyle/>
            <a:p>
              <a:endParaRPr lang="en-US"/>
            </a:p>
          </p:txBody>
        </p:sp>
        <p:sp>
          <p:nvSpPr>
            <p:cNvPr id="5" name="Freeform: Shape 4">
              <a:extLst>
                <a:ext uri="{FF2B5EF4-FFF2-40B4-BE49-F238E27FC236}">
                  <a16:creationId xmlns:a16="http://schemas.microsoft.com/office/drawing/2014/main" id="{6D0DA937-B8AD-49CD-8AC8-6B8CB1952055}"/>
                </a:ext>
              </a:extLst>
            </p:cNvPr>
            <p:cNvSpPr/>
            <p:nvPr/>
          </p:nvSpPr>
          <p:spPr>
            <a:xfrm>
              <a:off x="4536472" y="2780137"/>
              <a:ext cx="2202708" cy="1108176"/>
            </a:xfrm>
            <a:custGeom>
              <a:avLst/>
              <a:gdLst>
                <a:gd name="connsiteX0" fmla="*/ 7613 w 2202708"/>
                <a:gd name="connsiteY0" fmla="*/ 1109704 h 1108176"/>
                <a:gd name="connsiteX1" fmla="*/ 1678982 w 2202708"/>
                <a:gd name="connsiteY1" fmla="*/ 324048 h 1108176"/>
                <a:gd name="connsiteX2" fmla="*/ 2196801 w 2202708"/>
                <a:gd name="connsiteY2" fmla="*/ 1094302 h 1108176"/>
                <a:gd name="connsiteX3" fmla="*/ 2191705 w 2202708"/>
                <a:gd name="connsiteY3" fmla="*/ 1109053 h 1108176"/>
              </a:gdLst>
              <a:ahLst/>
              <a:cxnLst>
                <a:cxn ang="0">
                  <a:pos x="connsiteX0" y="connsiteY0"/>
                </a:cxn>
                <a:cxn ang="0">
                  <a:pos x="connsiteX1" y="connsiteY1"/>
                </a:cxn>
                <a:cxn ang="0">
                  <a:pos x="connsiteX2" y="connsiteY2"/>
                </a:cxn>
                <a:cxn ang="0">
                  <a:pos x="connsiteX3" y="connsiteY3"/>
                </a:cxn>
              </a:cxnLst>
              <a:rect l="l" t="t" r="r" b="b"/>
              <a:pathLst>
                <a:path w="2202708" h="1108176">
                  <a:moveTo>
                    <a:pt x="7613" y="1109704"/>
                  </a:moveTo>
                  <a:cubicBezTo>
                    <a:pt x="664568" y="970623"/>
                    <a:pt x="822371" y="-665910"/>
                    <a:pt x="1678982" y="324048"/>
                  </a:cubicBezTo>
                  <a:cubicBezTo>
                    <a:pt x="1929370" y="613404"/>
                    <a:pt x="1664811" y="827882"/>
                    <a:pt x="2196801" y="1094302"/>
                  </a:cubicBezTo>
                  <a:cubicBezTo>
                    <a:pt x="2195369" y="1097880"/>
                    <a:pt x="2192558" y="1106573"/>
                    <a:pt x="2191705" y="1109053"/>
                  </a:cubicBezTo>
                </a:path>
              </a:pathLst>
            </a:custGeom>
            <a:gradFill>
              <a:gsLst>
                <a:gs pos="0">
                  <a:schemeClr val="accent1"/>
                </a:gs>
                <a:gs pos="50000">
                  <a:schemeClr val="accent3"/>
                </a:gs>
                <a:gs pos="100000">
                  <a:schemeClr val="accent2"/>
                </a:gs>
              </a:gsLst>
              <a:lin ang="0" scaled="0"/>
            </a:gradFill>
            <a:ln w="19050" cap="flat">
              <a:solidFill>
                <a:srgbClr val="000000"/>
              </a:solidFill>
              <a:prstDash val="solid"/>
              <a:miter/>
            </a:ln>
          </p:spPr>
          <p:txBody>
            <a:bodyPr rtlCol="0" anchor="ctr"/>
            <a:lstStyle/>
            <a:p>
              <a:endParaRPr lang="en-US"/>
            </a:p>
          </p:txBody>
        </p:sp>
      </p:grpSp>
      <p:grpSp>
        <p:nvGrpSpPr>
          <p:cNvPr id="6" name="Group 5">
            <a:extLst>
              <a:ext uri="{FF2B5EF4-FFF2-40B4-BE49-F238E27FC236}">
                <a16:creationId xmlns:a16="http://schemas.microsoft.com/office/drawing/2014/main" id="{0A3993DD-5F0A-4F74-B2BB-6AA6274198DF}"/>
              </a:ext>
            </a:extLst>
          </p:cNvPr>
          <p:cNvGrpSpPr/>
          <p:nvPr/>
        </p:nvGrpSpPr>
        <p:grpSpPr>
          <a:xfrm>
            <a:off x="7913309" y="1444300"/>
            <a:ext cx="860287" cy="2337908"/>
            <a:chOff x="6364378" y="1479063"/>
            <a:chExt cx="907279" cy="2465613"/>
          </a:xfrm>
        </p:grpSpPr>
        <p:sp>
          <p:nvSpPr>
            <p:cNvPr id="7" name="Rectangle: Rounded Corners 6">
              <a:extLst>
                <a:ext uri="{FF2B5EF4-FFF2-40B4-BE49-F238E27FC236}">
                  <a16:creationId xmlns:a16="http://schemas.microsoft.com/office/drawing/2014/main" id="{B9ED23AD-7DAA-4998-9711-609AE3013D39}"/>
                </a:ext>
              </a:extLst>
            </p:cNvPr>
            <p:cNvSpPr/>
            <p:nvPr/>
          </p:nvSpPr>
          <p:spPr>
            <a:xfrm>
              <a:off x="6372350" y="1479063"/>
              <a:ext cx="899307" cy="821871"/>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R</a:t>
              </a:r>
            </a:p>
          </p:txBody>
        </p:sp>
        <p:sp>
          <p:nvSpPr>
            <p:cNvPr id="8" name="Rectangle: Rounded Corners 7">
              <a:extLst>
                <a:ext uri="{FF2B5EF4-FFF2-40B4-BE49-F238E27FC236}">
                  <a16:creationId xmlns:a16="http://schemas.microsoft.com/office/drawing/2014/main" id="{9DB3CCE1-6A4C-4891-A418-C2ADCA41D456}"/>
                </a:ext>
              </a:extLst>
            </p:cNvPr>
            <p:cNvSpPr/>
            <p:nvPr/>
          </p:nvSpPr>
          <p:spPr>
            <a:xfrm>
              <a:off x="6368364" y="2300934"/>
              <a:ext cx="899307" cy="82187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G</a:t>
              </a:r>
            </a:p>
          </p:txBody>
        </p:sp>
        <p:sp>
          <p:nvSpPr>
            <p:cNvPr id="9" name="Rectangle: Rounded Corners 8">
              <a:extLst>
                <a:ext uri="{FF2B5EF4-FFF2-40B4-BE49-F238E27FC236}">
                  <a16:creationId xmlns:a16="http://schemas.microsoft.com/office/drawing/2014/main" id="{B3845212-A348-48BE-BB99-F48295A0AC7C}"/>
                </a:ext>
              </a:extLst>
            </p:cNvPr>
            <p:cNvSpPr/>
            <p:nvPr/>
          </p:nvSpPr>
          <p:spPr>
            <a:xfrm>
              <a:off x="6364378" y="3122805"/>
              <a:ext cx="899307" cy="8218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p:grpSp>
      <p:sp>
        <p:nvSpPr>
          <p:cNvPr id="10" name="Arrow: Down 9">
            <a:extLst>
              <a:ext uri="{FF2B5EF4-FFF2-40B4-BE49-F238E27FC236}">
                <a16:creationId xmlns:a16="http://schemas.microsoft.com/office/drawing/2014/main" id="{C2D57069-DC70-4476-B796-7AF65410096A}"/>
              </a:ext>
            </a:extLst>
          </p:cNvPr>
          <p:cNvSpPr/>
          <p:nvPr/>
        </p:nvSpPr>
        <p:spPr>
          <a:xfrm rot="16200000">
            <a:off x="7059070" y="2353784"/>
            <a:ext cx="483573" cy="85272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AFFFA875-A8D1-4A7F-A4D5-90584478D8C7}"/>
              </a:ext>
            </a:extLst>
          </p:cNvPr>
          <p:cNvGrpSpPr/>
          <p:nvPr/>
        </p:nvGrpSpPr>
        <p:grpSpPr>
          <a:xfrm>
            <a:off x="433714" y="1520328"/>
            <a:ext cx="2273764" cy="2185852"/>
            <a:chOff x="542389" y="1720123"/>
            <a:chExt cx="2273764" cy="2185852"/>
          </a:xfrm>
        </p:grpSpPr>
        <p:sp>
          <p:nvSpPr>
            <p:cNvPr id="11" name="Freeform: Shape 10">
              <a:extLst>
                <a:ext uri="{FF2B5EF4-FFF2-40B4-BE49-F238E27FC236}">
                  <a16:creationId xmlns:a16="http://schemas.microsoft.com/office/drawing/2014/main" id="{A96E4F01-9F80-4789-B25F-A362B6B37892}"/>
                </a:ext>
              </a:extLst>
            </p:cNvPr>
            <p:cNvSpPr/>
            <p:nvPr/>
          </p:nvSpPr>
          <p:spPr>
            <a:xfrm>
              <a:off x="542389" y="1720123"/>
              <a:ext cx="2273764" cy="2185852"/>
            </a:xfrm>
            <a:custGeom>
              <a:avLst/>
              <a:gdLst>
                <a:gd name="connsiteX0" fmla="*/ 7613 w 2273763"/>
                <a:gd name="connsiteY0" fmla="*/ 7625 h 2185852"/>
                <a:gd name="connsiteX1" fmla="*/ 7613 w 2273763"/>
                <a:gd name="connsiteY1" fmla="*/ 2179725 h 2185852"/>
                <a:gd name="connsiteX2" fmla="*/ 2273703 w 2273763"/>
                <a:gd name="connsiteY2" fmla="*/ 2179725 h 2185852"/>
              </a:gdLst>
              <a:ahLst/>
              <a:cxnLst>
                <a:cxn ang="0">
                  <a:pos x="connsiteX0" y="connsiteY0"/>
                </a:cxn>
                <a:cxn ang="0">
                  <a:pos x="connsiteX1" y="connsiteY1"/>
                </a:cxn>
                <a:cxn ang="0">
                  <a:pos x="connsiteX2" y="connsiteY2"/>
                </a:cxn>
              </a:cxnLst>
              <a:rect l="l" t="t" r="r" b="b"/>
              <a:pathLst>
                <a:path w="2273763" h="2185852">
                  <a:moveTo>
                    <a:pt x="7613" y="7625"/>
                  </a:moveTo>
                  <a:lnTo>
                    <a:pt x="7613" y="2179725"/>
                  </a:lnTo>
                  <a:lnTo>
                    <a:pt x="2273703" y="2179725"/>
                  </a:lnTo>
                </a:path>
              </a:pathLst>
            </a:custGeom>
            <a:noFill/>
            <a:ln w="28575" cap="flat">
              <a:solidFill>
                <a:srgbClr val="000000"/>
              </a:solidFill>
              <a:prstDash val="solid"/>
              <a:miter/>
              <a:headEnd type="arrow" w="med" len="med"/>
              <a:tailEnd type="arrow" w="med" len="med"/>
            </a:ln>
          </p:spPr>
          <p:txBody>
            <a:bodyPr rtlCol="0" anchor="ctr"/>
            <a:lstStyle/>
            <a:p>
              <a:endParaRPr lang="en-US"/>
            </a:p>
          </p:txBody>
        </p:sp>
        <p:sp>
          <p:nvSpPr>
            <p:cNvPr id="12" name="Oval 11">
              <a:extLst>
                <a:ext uri="{FF2B5EF4-FFF2-40B4-BE49-F238E27FC236}">
                  <a16:creationId xmlns:a16="http://schemas.microsoft.com/office/drawing/2014/main" id="{7429FDEE-8216-4AEF-BE4F-9CDD74F13304}"/>
                </a:ext>
              </a:extLst>
            </p:cNvPr>
            <p:cNvSpPr/>
            <p:nvPr/>
          </p:nvSpPr>
          <p:spPr>
            <a:xfrm>
              <a:off x="659524" y="3491798"/>
              <a:ext cx="232228" cy="214086"/>
            </a:xfrm>
            <a:prstGeom prst="ellipse">
              <a:avLst/>
            </a:prstGeom>
            <a:gradFill>
              <a:gsLst>
                <a:gs pos="0">
                  <a:schemeClr val="accent1"/>
                </a:gs>
                <a:gs pos="50000">
                  <a:schemeClr val="accent3"/>
                </a:gs>
                <a:gs pos="100000">
                  <a:schemeClr val="accent2"/>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37725DC1-2D84-4F89-9E6A-C36F16F016B4}"/>
                </a:ext>
              </a:extLst>
            </p:cNvPr>
            <p:cNvSpPr/>
            <p:nvPr/>
          </p:nvSpPr>
          <p:spPr>
            <a:xfrm>
              <a:off x="955324" y="3309064"/>
              <a:ext cx="232228" cy="214086"/>
            </a:xfrm>
            <a:prstGeom prst="ellipse">
              <a:avLst/>
            </a:prstGeom>
            <a:gradFill>
              <a:gsLst>
                <a:gs pos="0">
                  <a:schemeClr val="accent1"/>
                </a:gs>
                <a:gs pos="50000">
                  <a:schemeClr val="accent3"/>
                </a:gs>
                <a:gs pos="100000">
                  <a:schemeClr val="accent2"/>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F182D664-E902-46B4-870D-DB4097B7C986}"/>
                </a:ext>
              </a:extLst>
            </p:cNvPr>
            <p:cNvCxnSpPr>
              <a:cxnSpLocks/>
              <a:stCxn id="12" idx="7"/>
              <a:endCxn id="13" idx="2"/>
            </p:cNvCxnSpPr>
            <p:nvPr/>
          </p:nvCxnSpPr>
          <p:spPr>
            <a:xfrm flipV="1">
              <a:off x="857743" y="3416107"/>
              <a:ext cx="97581" cy="107043"/>
            </a:xfrm>
            <a:prstGeom prst="straightConnector1">
              <a:avLst/>
            </a:prstGeom>
            <a:ln w="28575">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0" name="Oval 19">
              <a:extLst>
                <a:ext uri="{FF2B5EF4-FFF2-40B4-BE49-F238E27FC236}">
                  <a16:creationId xmlns:a16="http://schemas.microsoft.com/office/drawing/2014/main" id="{76CCB7F1-2D4B-4965-94E8-C2B2EB25DDDC}"/>
                </a:ext>
              </a:extLst>
            </p:cNvPr>
            <p:cNvSpPr/>
            <p:nvPr/>
          </p:nvSpPr>
          <p:spPr>
            <a:xfrm>
              <a:off x="1144893" y="3012638"/>
              <a:ext cx="232228" cy="214086"/>
            </a:xfrm>
            <a:prstGeom prst="ellipse">
              <a:avLst/>
            </a:prstGeom>
            <a:gradFill>
              <a:gsLst>
                <a:gs pos="0">
                  <a:schemeClr val="accent1"/>
                </a:gs>
                <a:gs pos="50000">
                  <a:schemeClr val="accent3"/>
                </a:gs>
                <a:gs pos="100000">
                  <a:schemeClr val="accent2"/>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2B921FDC-D5EC-4ED8-9952-D62FFD3FEE6E}"/>
                </a:ext>
              </a:extLst>
            </p:cNvPr>
            <p:cNvSpPr/>
            <p:nvPr/>
          </p:nvSpPr>
          <p:spPr>
            <a:xfrm>
              <a:off x="1440693" y="2810140"/>
              <a:ext cx="232228" cy="214086"/>
            </a:xfrm>
            <a:prstGeom prst="ellipse">
              <a:avLst/>
            </a:prstGeom>
            <a:gradFill>
              <a:gsLst>
                <a:gs pos="0">
                  <a:schemeClr val="accent1"/>
                </a:gs>
                <a:gs pos="50000">
                  <a:schemeClr val="accent3"/>
                </a:gs>
                <a:gs pos="100000">
                  <a:schemeClr val="accent2"/>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9A46209B-3702-406B-81DC-EE681DAF07A6}"/>
                </a:ext>
              </a:extLst>
            </p:cNvPr>
            <p:cNvCxnSpPr>
              <a:cxnSpLocks/>
              <a:stCxn id="20" idx="7"/>
              <a:endCxn id="21" idx="2"/>
            </p:cNvCxnSpPr>
            <p:nvPr/>
          </p:nvCxnSpPr>
          <p:spPr>
            <a:xfrm flipV="1">
              <a:off x="1343112" y="2917183"/>
              <a:ext cx="97581" cy="126807"/>
            </a:xfrm>
            <a:prstGeom prst="straightConnector1">
              <a:avLst/>
            </a:prstGeom>
            <a:ln w="28575">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27" name="Group 26">
              <a:extLst>
                <a:ext uri="{FF2B5EF4-FFF2-40B4-BE49-F238E27FC236}">
                  <a16:creationId xmlns:a16="http://schemas.microsoft.com/office/drawing/2014/main" id="{764F86CD-19C7-41E1-98E4-FE6B2245E5F7}"/>
                </a:ext>
              </a:extLst>
            </p:cNvPr>
            <p:cNvGrpSpPr/>
            <p:nvPr/>
          </p:nvGrpSpPr>
          <p:grpSpPr>
            <a:xfrm rot="4128875">
              <a:off x="1762104" y="2779327"/>
              <a:ext cx="528028" cy="416584"/>
              <a:chOff x="1713388" y="2829904"/>
              <a:chExt cx="528028" cy="416584"/>
            </a:xfrm>
          </p:grpSpPr>
          <p:sp>
            <p:nvSpPr>
              <p:cNvPr id="24" name="Oval 23">
                <a:extLst>
                  <a:ext uri="{FF2B5EF4-FFF2-40B4-BE49-F238E27FC236}">
                    <a16:creationId xmlns:a16="http://schemas.microsoft.com/office/drawing/2014/main" id="{BB695672-6953-4A9A-9643-97FB2087DE20}"/>
                  </a:ext>
                </a:extLst>
              </p:cNvPr>
              <p:cNvSpPr/>
              <p:nvPr/>
            </p:nvSpPr>
            <p:spPr>
              <a:xfrm>
                <a:off x="1713388" y="3032402"/>
                <a:ext cx="232228" cy="214086"/>
              </a:xfrm>
              <a:prstGeom prst="ellipse">
                <a:avLst/>
              </a:prstGeom>
              <a:gradFill>
                <a:gsLst>
                  <a:gs pos="0">
                    <a:schemeClr val="accent1"/>
                  </a:gs>
                  <a:gs pos="50000">
                    <a:schemeClr val="accent3"/>
                  </a:gs>
                  <a:gs pos="100000">
                    <a:schemeClr val="accent2"/>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5" name="Oval 24">
                <a:extLst>
                  <a:ext uri="{FF2B5EF4-FFF2-40B4-BE49-F238E27FC236}">
                    <a16:creationId xmlns:a16="http://schemas.microsoft.com/office/drawing/2014/main" id="{894DCA27-CB67-4F0A-B18D-B19C61B30B97}"/>
                  </a:ext>
                </a:extLst>
              </p:cNvPr>
              <p:cNvSpPr/>
              <p:nvPr/>
            </p:nvSpPr>
            <p:spPr>
              <a:xfrm>
                <a:off x="2009188" y="2829904"/>
                <a:ext cx="232228" cy="214086"/>
              </a:xfrm>
              <a:prstGeom prst="ellipse">
                <a:avLst/>
              </a:prstGeom>
              <a:gradFill>
                <a:gsLst>
                  <a:gs pos="0">
                    <a:schemeClr val="accent1"/>
                  </a:gs>
                  <a:gs pos="50000">
                    <a:schemeClr val="accent3"/>
                  </a:gs>
                  <a:gs pos="100000">
                    <a:schemeClr val="accent2"/>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A42047AD-1059-4733-A481-33441996B8B4}"/>
                  </a:ext>
                </a:extLst>
              </p:cNvPr>
              <p:cNvCxnSpPr>
                <a:cxnSpLocks/>
                <a:stCxn id="24" idx="7"/>
                <a:endCxn id="25" idx="3"/>
              </p:cNvCxnSpPr>
              <p:nvPr/>
            </p:nvCxnSpPr>
            <p:spPr>
              <a:xfrm rot="17471125">
                <a:off x="1929794" y="2986084"/>
                <a:ext cx="95216" cy="104224"/>
              </a:xfrm>
              <a:prstGeom prst="straightConnector1">
                <a:avLst/>
              </a:prstGeom>
              <a:ln w="28575">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28" name="Group 27">
              <a:extLst>
                <a:ext uri="{FF2B5EF4-FFF2-40B4-BE49-F238E27FC236}">
                  <a16:creationId xmlns:a16="http://schemas.microsoft.com/office/drawing/2014/main" id="{716CB17A-9CBF-42FD-9822-1418D5A3C1F7}"/>
                </a:ext>
              </a:extLst>
            </p:cNvPr>
            <p:cNvGrpSpPr/>
            <p:nvPr/>
          </p:nvGrpSpPr>
          <p:grpSpPr>
            <a:xfrm rot="4128875">
              <a:off x="2223091" y="3232834"/>
              <a:ext cx="528028" cy="416584"/>
              <a:chOff x="1713388" y="2829904"/>
              <a:chExt cx="528028" cy="416584"/>
            </a:xfrm>
          </p:grpSpPr>
          <p:sp>
            <p:nvSpPr>
              <p:cNvPr id="29" name="Oval 28">
                <a:extLst>
                  <a:ext uri="{FF2B5EF4-FFF2-40B4-BE49-F238E27FC236}">
                    <a16:creationId xmlns:a16="http://schemas.microsoft.com/office/drawing/2014/main" id="{3C9EB370-663C-40AE-AF10-A14B4C9023C8}"/>
                  </a:ext>
                </a:extLst>
              </p:cNvPr>
              <p:cNvSpPr/>
              <p:nvPr/>
            </p:nvSpPr>
            <p:spPr>
              <a:xfrm>
                <a:off x="1713388" y="3032402"/>
                <a:ext cx="232228" cy="214086"/>
              </a:xfrm>
              <a:prstGeom prst="ellipse">
                <a:avLst/>
              </a:prstGeom>
              <a:gradFill>
                <a:gsLst>
                  <a:gs pos="0">
                    <a:schemeClr val="accent1"/>
                  </a:gs>
                  <a:gs pos="50000">
                    <a:schemeClr val="accent3"/>
                  </a:gs>
                  <a:gs pos="100000">
                    <a:schemeClr val="accent2"/>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0" name="Oval 29">
                <a:extLst>
                  <a:ext uri="{FF2B5EF4-FFF2-40B4-BE49-F238E27FC236}">
                    <a16:creationId xmlns:a16="http://schemas.microsoft.com/office/drawing/2014/main" id="{C31D786E-1572-461A-A52A-D06E2A8DD2D4}"/>
                  </a:ext>
                </a:extLst>
              </p:cNvPr>
              <p:cNvSpPr/>
              <p:nvPr/>
            </p:nvSpPr>
            <p:spPr>
              <a:xfrm>
                <a:off x="2009188" y="2829904"/>
                <a:ext cx="232228" cy="214086"/>
              </a:xfrm>
              <a:prstGeom prst="ellipse">
                <a:avLst/>
              </a:prstGeom>
              <a:gradFill>
                <a:gsLst>
                  <a:gs pos="0">
                    <a:schemeClr val="accent1"/>
                  </a:gs>
                  <a:gs pos="50000">
                    <a:schemeClr val="accent3"/>
                  </a:gs>
                  <a:gs pos="100000">
                    <a:schemeClr val="accent2"/>
                  </a:gs>
                </a:gsLst>
                <a:lin ang="0" scaled="0"/>
              </a:gra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E0014307-835D-4FDF-8767-11CD6CA553EE}"/>
                  </a:ext>
                </a:extLst>
              </p:cNvPr>
              <p:cNvCxnSpPr>
                <a:cxnSpLocks/>
                <a:stCxn id="29" idx="7"/>
                <a:endCxn id="30" idx="3"/>
              </p:cNvCxnSpPr>
              <p:nvPr/>
            </p:nvCxnSpPr>
            <p:spPr>
              <a:xfrm rot="17471125">
                <a:off x="1929794" y="2986084"/>
                <a:ext cx="95216" cy="104224"/>
              </a:xfrm>
              <a:prstGeom prst="straightConnector1">
                <a:avLst/>
              </a:prstGeom>
              <a:ln w="28575">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sp>
        <p:nvSpPr>
          <p:cNvPr id="34" name="Arrow: Down 33">
            <a:extLst>
              <a:ext uri="{FF2B5EF4-FFF2-40B4-BE49-F238E27FC236}">
                <a16:creationId xmlns:a16="http://schemas.microsoft.com/office/drawing/2014/main" id="{3E2CD58D-8CE2-4577-8C0D-96FE33AFC2B3}"/>
              </a:ext>
            </a:extLst>
          </p:cNvPr>
          <p:cNvSpPr/>
          <p:nvPr/>
        </p:nvSpPr>
        <p:spPr>
          <a:xfrm rot="16200000">
            <a:off x="3223993" y="1977303"/>
            <a:ext cx="483573" cy="169129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Content Placeholder 1">
            <a:extLst>
              <a:ext uri="{FF2B5EF4-FFF2-40B4-BE49-F238E27FC236}">
                <a16:creationId xmlns:a16="http://schemas.microsoft.com/office/drawing/2014/main" id="{FBEB646A-47F1-490F-BEA6-622DD7EC5367}"/>
              </a:ext>
            </a:extLst>
          </p:cNvPr>
          <p:cNvSpPr>
            <a:spLocks noGrp="1"/>
          </p:cNvSpPr>
          <p:nvPr>
            <p:ph sz="quarter" idx="4294967295"/>
          </p:nvPr>
        </p:nvSpPr>
        <p:spPr>
          <a:xfrm>
            <a:off x="2074903" y="1660698"/>
            <a:ext cx="2666990" cy="941119"/>
          </a:xfrm>
        </p:spPr>
        <p:txBody>
          <a:bodyPr>
            <a:normAutofit/>
          </a:bodyPr>
          <a:lstStyle/>
          <a:p>
            <a:pPr marL="0" indent="0" algn="ctr">
              <a:buNone/>
            </a:pPr>
            <a:r>
              <a:rPr lang="en-US" sz="2400" dirty="0"/>
              <a:t>1D Poisson reconstruction</a:t>
            </a:r>
          </a:p>
        </p:txBody>
      </p:sp>
      <p:sp>
        <p:nvSpPr>
          <p:cNvPr id="38" name="Content Placeholder 1">
            <a:extLst>
              <a:ext uri="{FF2B5EF4-FFF2-40B4-BE49-F238E27FC236}">
                <a16:creationId xmlns:a16="http://schemas.microsoft.com/office/drawing/2014/main" id="{9FC12A92-EC40-46A8-BCE1-B5F610197467}"/>
              </a:ext>
            </a:extLst>
          </p:cNvPr>
          <p:cNvSpPr txBox="1">
            <a:spLocks/>
          </p:cNvSpPr>
          <p:nvPr/>
        </p:nvSpPr>
        <p:spPr>
          <a:xfrm>
            <a:off x="294322" y="3753570"/>
            <a:ext cx="2666990" cy="941119"/>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Samples and gradients</a:t>
            </a:r>
          </a:p>
        </p:txBody>
      </p:sp>
      <p:sp>
        <p:nvSpPr>
          <p:cNvPr id="39" name="Content Placeholder 1">
            <a:extLst>
              <a:ext uri="{FF2B5EF4-FFF2-40B4-BE49-F238E27FC236}">
                <a16:creationId xmlns:a16="http://schemas.microsoft.com/office/drawing/2014/main" id="{27EB8E15-A7F1-4949-ACF0-291D4EEDC8A0}"/>
              </a:ext>
            </a:extLst>
          </p:cNvPr>
          <p:cNvSpPr txBox="1">
            <a:spLocks/>
          </p:cNvSpPr>
          <p:nvPr/>
        </p:nvSpPr>
        <p:spPr>
          <a:xfrm>
            <a:off x="4325655" y="3862744"/>
            <a:ext cx="2666990" cy="941119"/>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Reconstructed</a:t>
            </a:r>
          </a:p>
          <a:p>
            <a:pPr marL="0" indent="0" algn="ctr">
              <a:buFont typeface="Arial" panose="020B0604020202020204" pitchFamily="34" charset="0"/>
              <a:buNone/>
            </a:pPr>
            <a:r>
              <a:rPr lang="en-US" sz="2400" dirty="0"/>
              <a:t>distribution</a:t>
            </a:r>
          </a:p>
        </p:txBody>
      </p:sp>
      <p:sp>
        <p:nvSpPr>
          <p:cNvPr id="33" name="Content Placeholder 37">
            <a:extLst>
              <a:ext uri="{FF2B5EF4-FFF2-40B4-BE49-F238E27FC236}">
                <a16:creationId xmlns:a16="http://schemas.microsoft.com/office/drawing/2014/main" id="{716D3795-3BA3-4372-AF11-A573C6B96122}"/>
              </a:ext>
            </a:extLst>
          </p:cNvPr>
          <p:cNvSpPr txBox="1">
            <a:spLocks/>
          </p:cNvSpPr>
          <p:nvPr/>
        </p:nvSpPr>
        <p:spPr>
          <a:xfrm>
            <a:off x="147877" y="856355"/>
            <a:ext cx="9144000" cy="52973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Spectral Gradient Sampling for Path Tracing  [</a:t>
            </a:r>
            <a:r>
              <a:rPr lang="en-US" sz="2400" dirty="0" err="1"/>
              <a:t>Petitjean</a:t>
            </a:r>
            <a:r>
              <a:rPr lang="en-US" sz="2400" dirty="0"/>
              <a:t> et al. 2018]</a:t>
            </a:r>
          </a:p>
        </p:txBody>
      </p:sp>
    </p:spTree>
    <p:extLst>
      <p:ext uri="{BB962C8B-B14F-4D97-AF65-F5344CB8AC3E}">
        <p14:creationId xmlns:p14="http://schemas.microsoft.com/office/powerpoint/2010/main" val="294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4" grpId="0" animBg="1"/>
      <p:bldP spid="35" grpId="0" build="p"/>
      <p:bldP spid="3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B95250-1ACF-43DA-B48C-4CACF544B037}"/>
              </a:ext>
            </a:extLst>
          </p:cNvPr>
          <p:cNvSpPr>
            <a:spLocks noGrp="1"/>
          </p:cNvSpPr>
          <p:nvPr>
            <p:ph type="title"/>
          </p:nvPr>
        </p:nvSpPr>
        <p:spPr>
          <a:xfrm>
            <a:off x="1988295" y="252907"/>
            <a:ext cx="5948140" cy="500950"/>
          </a:xfrm>
        </p:spPr>
        <p:txBody>
          <a:bodyPr/>
          <a:lstStyle/>
          <a:p>
            <a:r>
              <a:rPr lang="en-US" dirty="0"/>
              <a:t>Spectral domain</a:t>
            </a:r>
          </a:p>
        </p:txBody>
      </p:sp>
      <p:pic>
        <p:nvPicPr>
          <p:cNvPr id="4" name="Picture 3">
            <a:extLst>
              <a:ext uri="{FF2B5EF4-FFF2-40B4-BE49-F238E27FC236}">
                <a16:creationId xmlns:a16="http://schemas.microsoft.com/office/drawing/2014/main" id="{32ACFA71-CE17-4C7F-AD02-A0F91D31244B}"/>
              </a:ext>
            </a:extLst>
          </p:cNvPr>
          <p:cNvPicPr>
            <a:picLocks noChangeAspect="1"/>
          </p:cNvPicPr>
          <p:nvPr/>
        </p:nvPicPr>
        <p:blipFill>
          <a:blip r:embed="rId3"/>
          <a:stretch>
            <a:fillRect/>
          </a:stretch>
        </p:blipFill>
        <p:spPr>
          <a:xfrm>
            <a:off x="380399" y="1726078"/>
            <a:ext cx="8383201" cy="3314466"/>
          </a:xfrm>
          <a:prstGeom prst="rect">
            <a:avLst/>
          </a:prstGeom>
        </p:spPr>
      </p:pic>
      <p:sp>
        <p:nvSpPr>
          <p:cNvPr id="5" name="Content Placeholder 37">
            <a:extLst>
              <a:ext uri="{FF2B5EF4-FFF2-40B4-BE49-F238E27FC236}">
                <a16:creationId xmlns:a16="http://schemas.microsoft.com/office/drawing/2014/main" id="{D0C46945-E5E5-4542-8431-C8FCD0B03B38}"/>
              </a:ext>
            </a:extLst>
          </p:cNvPr>
          <p:cNvSpPr txBox="1">
            <a:spLocks/>
          </p:cNvSpPr>
          <p:nvPr/>
        </p:nvSpPr>
        <p:spPr>
          <a:xfrm>
            <a:off x="147877" y="856355"/>
            <a:ext cx="9144000" cy="529733"/>
          </a:xfrm>
          <a:prstGeom prst="rect">
            <a:avLst/>
          </a:prstGeom>
        </p:spPr>
        <p:txBody>
          <a:bodyPr vert="horz" lIns="91440" tIns="45720" rIns="91440" bIns="45720" rtlCol="0">
            <a:normAutofit/>
          </a:bodyPr>
          <a:lstStyle>
            <a:lvl1pPr marL="457200" indent="-457200" algn="l" defTabSz="457200" rtl="0" eaLnBrk="1" latinLnBrk="0" hangingPunct="1">
              <a:spcBef>
                <a:spcPct val="20000"/>
              </a:spcBef>
              <a:buSzPct val="100000"/>
              <a:buFont typeface="Arial" panose="020B0604020202020204" pitchFamily="34" charset="0"/>
              <a:buChar char="•"/>
              <a:defRPr sz="32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1pPr>
            <a:lvl2pPr marL="914400" indent="-457200" algn="l" defTabSz="457200" rtl="0" eaLnBrk="1" latinLnBrk="0" hangingPunct="1">
              <a:spcBef>
                <a:spcPct val="20000"/>
              </a:spcBef>
              <a:buSzPct val="100000"/>
              <a:buFont typeface="Arial" panose="020B0604020202020204" pitchFamily="34" charset="0"/>
              <a:buChar char="•"/>
              <a:defRPr sz="28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gn="l" defTabSz="457200" rtl="0" eaLnBrk="1" latinLnBrk="0" hangingPunct="1">
              <a:spcBef>
                <a:spcPct val="20000"/>
              </a:spcBef>
              <a:buSzPct val="100000"/>
              <a:buFont typeface="Arial" panose="020B0604020202020204" pitchFamily="34" charset="0"/>
              <a:buChar char="•"/>
              <a:defRPr sz="24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gn="l" defTabSz="457200" rtl="0" eaLnBrk="1" latinLnBrk="0" hangingPunct="1">
              <a:spcBef>
                <a:spcPct val="20000"/>
              </a:spcBef>
              <a:buSzPct val="100000"/>
              <a:buFont typeface="Arial" panose="020B0604020202020204" pitchFamily="34" charset="0"/>
              <a:buChar char="•"/>
              <a:defRPr sz="2000" kern="1200" baseline="0">
                <a:solidFill>
                  <a:srgbClr val="444444"/>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Spectral Gradient Sampling for Path Tracing  [</a:t>
            </a:r>
            <a:r>
              <a:rPr lang="en-US" sz="2400" dirty="0" err="1"/>
              <a:t>Petitjean</a:t>
            </a:r>
            <a:r>
              <a:rPr lang="en-US" sz="2400" dirty="0"/>
              <a:t> et al. 2018]</a:t>
            </a:r>
          </a:p>
        </p:txBody>
      </p:sp>
    </p:spTree>
    <p:extLst>
      <p:ext uri="{BB962C8B-B14F-4D97-AF65-F5344CB8AC3E}">
        <p14:creationId xmlns:p14="http://schemas.microsoft.com/office/powerpoint/2010/main" val="13981065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6F2E034B-C978-4577-8033-EB19CBC0FFB4}"/>
              </a:ext>
            </a:extLst>
          </p:cNvPr>
          <p:cNvSpPr>
            <a:spLocks noGrp="1"/>
          </p:cNvSpPr>
          <p:nvPr>
            <p:ph sz="quarter" idx="4294967295"/>
          </p:nvPr>
        </p:nvSpPr>
        <p:spPr>
          <a:xfrm>
            <a:off x="194021" y="3398475"/>
            <a:ext cx="1867577" cy="510448"/>
          </a:xfrm>
        </p:spPr>
        <p:txBody>
          <a:bodyPr>
            <a:normAutofit/>
          </a:bodyPr>
          <a:lstStyle/>
          <a:p>
            <a:pPr marL="0" indent="0" algn="ctr">
              <a:buNone/>
            </a:pPr>
            <a:r>
              <a:rPr lang="en-US" sz="2400" dirty="0"/>
              <a:t>2D image</a:t>
            </a:r>
          </a:p>
        </p:txBody>
      </p:sp>
      <p:sp>
        <p:nvSpPr>
          <p:cNvPr id="3" name="Title 2">
            <a:extLst>
              <a:ext uri="{FF2B5EF4-FFF2-40B4-BE49-F238E27FC236}">
                <a16:creationId xmlns:a16="http://schemas.microsoft.com/office/drawing/2014/main" id="{F566DD13-D61D-413A-8394-6277B2FB4FFA}"/>
              </a:ext>
            </a:extLst>
          </p:cNvPr>
          <p:cNvSpPr>
            <a:spLocks noGrp="1"/>
          </p:cNvSpPr>
          <p:nvPr>
            <p:ph type="title"/>
          </p:nvPr>
        </p:nvSpPr>
        <p:spPr>
          <a:xfrm>
            <a:off x="1988295" y="252907"/>
            <a:ext cx="5948140" cy="500950"/>
          </a:xfrm>
        </p:spPr>
        <p:txBody>
          <a:bodyPr/>
          <a:lstStyle/>
          <a:p>
            <a:r>
              <a:rPr lang="en-US" dirty="0"/>
              <a:t>HIGHER DIMENSIONAL integrals</a:t>
            </a:r>
          </a:p>
        </p:txBody>
      </p:sp>
      <p:pic>
        <p:nvPicPr>
          <p:cNvPr id="4" name="Grafik 10">
            <a:extLst>
              <a:ext uri="{FF2B5EF4-FFF2-40B4-BE49-F238E27FC236}">
                <a16:creationId xmlns:a16="http://schemas.microsoft.com/office/drawing/2014/main" id="{24F49EA2-54BD-4674-88B5-760BA1EC5B3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150300" y="1994420"/>
            <a:ext cx="2163135" cy="1219882"/>
          </a:xfrm>
          <a:prstGeom prst="rect">
            <a:avLst/>
          </a:prstGeom>
        </p:spPr>
      </p:pic>
      <p:grpSp>
        <p:nvGrpSpPr>
          <p:cNvPr id="2" name="Group 1">
            <a:extLst>
              <a:ext uri="{FF2B5EF4-FFF2-40B4-BE49-F238E27FC236}">
                <a16:creationId xmlns:a16="http://schemas.microsoft.com/office/drawing/2014/main" id="{E0CE8A12-30A2-4DD3-BB6C-C33A1D229092}"/>
              </a:ext>
            </a:extLst>
          </p:cNvPr>
          <p:cNvGrpSpPr/>
          <p:nvPr/>
        </p:nvGrpSpPr>
        <p:grpSpPr>
          <a:xfrm>
            <a:off x="2389095" y="1903447"/>
            <a:ext cx="2410914" cy="1449822"/>
            <a:chOff x="2895335" y="1651131"/>
            <a:chExt cx="3235942" cy="1945960"/>
          </a:xfrm>
        </p:grpSpPr>
        <p:pic>
          <p:nvPicPr>
            <p:cNvPr id="5" name="Grafik 10">
              <a:extLst>
                <a:ext uri="{FF2B5EF4-FFF2-40B4-BE49-F238E27FC236}">
                  <a16:creationId xmlns:a16="http://schemas.microsoft.com/office/drawing/2014/main" id="{3370FFD3-3764-43D1-88A1-4F43933BF96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725841" y="1651131"/>
              <a:ext cx="2405436" cy="1356525"/>
            </a:xfrm>
            <a:prstGeom prst="rect">
              <a:avLst/>
            </a:prstGeom>
          </p:spPr>
        </p:pic>
        <p:pic>
          <p:nvPicPr>
            <p:cNvPr id="6" name="Grafik 10">
              <a:extLst>
                <a:ext uri="{FF2B5EF4-FFF2-40B4-BE49-F238E27FC236}">
                  <a16:creationId xmlns:a16="http://schemas.microsoft.com/office/drawing/2014/main" id="{D99DEE5B-47CE-4456-A099-D1A4FE2D4CF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484768" y="1801169"/>
              <a:ext cx="2405436" cy="1356525"/>
            </a:xfrm>
            <a:prstGeom prst="rect">
              <a:avLst/>
            </a:prstGeom>
          </p:spPr>
        </p:pic>
        <p:pic>
          <p:nvPicPr>
            <p:cNvPr id="7" name="Grafik 10">
              <a:extLst>
                <a:ext uri="{FF2B5EF4-FFF2-40B4-BE49-F238E27FC236}">
                  <a16:creationId xmlns:a16="http://schemas.microsoft.com/office/drawing/2014/main" id="{24F0C59B-2E91-46AB-A18B-37887A30370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3190051" y="2020868"/>
              <a:ext cx="2405436" cy="1356525"/>
            </a:xfrm>
            <a:prstGeom prst="rect">
              <a:avLst/>
            </a:prstGeom>
          </p:spPr>
        </p:pic>
        <p:pic>
          <p:nvPicPr>
            <p:cNvPr id="8" name="Grafik 10">
              <a:extLst>
                <a:ext uri="{FF2B5EF4-FFF2-40B4-BE49-F238E27FC236}">
                  <a16:creationId xmlns:a16="http://schemas.microsoft.com/office/drawing/2014/main" id="{A1A7B8B3-3C7B-437F-A51B-06F939095EB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1" r="-41" b="48"/>
            <a:stretch/>
          </p:blipFill>
          <p:spPr>
            <a:xfrm>
              <a:off x="2895335" y="2240566"/>
              <a:ext cx="2405436" cy="1356525"/>
            </a:xfrm>
            <a:prstGeom prst="rect">
              <a:avLst/>
            </a:prstGeom>
          </p:spPr>
        </p:pic>
      </p:grpSp>
      <p:sp>
        <p:nvSpPr>
          <p:cNvPr id="13" name="Content Placeholder 1">
            <a:extLst>
              <a:ext uri="{FF2B5EF4-FFF2-40B4-BE49-F238E27FC236}">
                <a16:creationId xmlns:a16="http://schemas.microsoft.com/office/drawing/2014/main" id="{C3F8DD3E-4855-4795-B094-6F6F441E41CA}"/>
              </a:ext>
            </a:extLst>
          </p:cNvPr>
          <p:cNvSpPr txBox="1">
            <a:spLocks/>
          </p:cNvSpPr>
          <p:nvPr/>
        </p:nvSpPr>
        <p:spPr>
          <a:xfrm>
            <a:off x="1861518" y="3377986"/>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Sequence of</a:t>
            </a:r>
          </a:p>
          <a:p>
            <a:r>
              <a:rPr lang="en-US" dirty="0"/>
              <a:t>2D images</a:t>
            </a:r>
          </a:p>
        </p:txBody>
      </p:sp>
      <p:sp>
        <p:nvSpPr>
          <p:cNvPr id="14" name="Content Placeholder 1">
            <a:extLst>
              <a:ext uri="{FF2B5EF4-FFF2-40B4-BE49-F238E27FC236}">
                <a16:creationId xmlns:a16="http://schemas.microsoft.com/office/drawing/2014/main" id="{9840B3B2-6B24-453C-BA49-495A6E77A762}"/>
              </a:ext>
            </a:extLst>
          </p:cNvPr>
          <p:cNvSpPr txBox="1">
            <a:spLocks/>
          </p:cNvSpPr>
          <p:nvPr/>
        </p:nvSpPr>
        <p:spPr>
          <a:xfrm>
            <a:off x="6182459" y="3460575"/>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Spectral </a:t>
            </a:r>
          </a:p>
          <a:p>
            <a:r>
              <a:rPr lang="en-US" dirty="0"/>
              <a:t>rendering</a:t>
            </a:r>
          </a:p>
        </p:txBody>
      </p:sp>
      <p:grpSp>
        <p:nvGrpSpPr>
          <p:cNvPr id="11" name="Group 10">
            <a:extLst>
              <a:ext uri="{FF2B5EF4-FFF2-40B4-BE49-F238E27FC236}">
                <a16:creationId xmlns:a16="http://schemas.microsoft.com/office/drawing/2014/main" id="{A8396F69-612A-4D11-B31E-C5293E80BBC9}"/>
              </a:ext>
            </a:extLst>
          </p:cNvPr>
          <p:cNvGrpSpPr/>
          <p:nvPr/>
        </p:nvGrpSpPr>
        <p:grpSpPr>
          <a:xfrm>
            <a:off x="6950317" y="1573615"/>
            <a:ext cx="1741205" cy="1781335"/>
            <a:chOff x="6488605" y="1282424"/>
            <a:chExt cx="2202917" cy="2253688"/>
          </a:xfrm>
        </p:grpSpPr>
        <p:grpSp>
          <p:nvGrpSpPr>
            <p:cNvPr id="18" name="Group 17">
              <a:extLst>
                <a:ext uri="{FF2B5EF4-FFF2-40B4-BE49-F238E27FC236}">
                  <a16:creationId xmlns:a16="http://schemas.microsoft.com/office/drawing/2014/main" id="{60B6ACFA-057B-4185-8B06-3E3D0F1F28A7}"/>
                </a:ext>
              </a:extLst>
            </p:cNvPr>
            <p:cNvGrpSpPr/>
            <p:nvPr/>
          </p:nvGrpSpPr>
          <p:grpSpPr>
            <a:xfrm>
              <a:off x="6488605" y="1282424"/>
              <a:ext cx="2202917" cy="671833"/>
              <a:chOff x="6372350" y="1474395"/>
              <a:chExt cx="2710193" cy="826539"/>
            </a:xfrm>
          </p:grpSpPr>
          <p:sp>
            <p:nvSpPr>
              <p:cNvPr id="15" name="Rectangle: Rounded Corners 14">
                <a:extLst>
                  <a:ext uri="{FF2B5EF4-FFF2-40B4-BE49-F238E27FC236}">
                    <a16:creationId xmlns:a16="http://schemas.microsoft.com/office/drawing/2014/main" id="{B0D0F4A6-A8DE-4C2D-8CA0-CDFF9343C75A}"/>
                  </a:ext>
                </a:extLst>
              </p:cNvPr>
              <p:cNvSpPr/>
              <p:nvPr/>
            </p:nvSpPr>
            <p:spPr>
              <a:xfrm>
                <a:off x="6372350" y="1479063"/>
                <a:ext cx="899307" cy="821871"/>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R</a:t>
                </a:r>
              </a:p>
            </p:txBody>
          </p:sp>
          <p:sp>
            <p:nvSpPr>
              <p:cNvPr id="16" name="Rectangle: Rounded Corners 15">
                <a:extLst>
                  <a:ext uri="{FF2B5EF4-FFF2-40B4-BE49-F238E27FC236}">
                    <a16:creationId xmlns:a16="http://schemas.microsoft.com/office/drawing/2014/main" id="{7CB59C73-9E6F-4DB4-B0DB-6FCB747717FE}"/>
                  </a:ext>
                </a:extLst>
              </p:cNvPr>
              <p:cNvSpPr/>
              <p:nvPr/>
            </p:nvSpPr>
            <p:spPr>
              <a:xfrm>
                <a:off x="7271657" y="1479063"/>
                <a:ext cx="899307" cy="82187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G</a:t>
                </a:r>
              </a:p>
            </p:txBody>
          </p:sp>
          <p:sp>
            <p:nvSpPr>
              <p:cNvPr id="17" name="Rectangle: Rounded Corners 16">
                <a:extLst>
                  <a:ext uri="{FF2B5EF4-FFF2-40B4-BE49-F238E27FC236}">
                    <a16:creationId xmlns:a16="http://schemas.microsoft.com/office/drawing/2014/main" id="{0F6FEB77-61D0-4744-83AA-1EEAA8CB4BD7}"/>
                  </a:ext>
                </a:extLst>
              </p:cNvPr>
              <p:cNvSpPr/>
              <p:nvPr/>
            </p:nvSpPr>
            <p:spPr>
              <a:xfrm>
                <a:off x="8183236" y="1474395"/>
                <a:ext cx="899307" cy="8218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p:grpSp>
        <p:cxnSp>
          <p:nvCxnSpPr>
            <p:cNvPr id="23" name="Straight Connector 22">
              <a:extLst>
                <a:ext uri="{FF2B5EF4-FFF2-40B4-BE49-F238E27FC236}">
                  <a16:creationId xmlns:a16="http://schemas.microsoft.com/office/drawing/2014/main" id="{C5B6247C-BC7F-4470-BA57-6FA0BA3B2F95}"/>
                </a:ext>
              </a:extLst>
            </p:cNvPr>
            <p:cNvCxnSpPr/>
            <p:nvPr/>
          </p:nvCxnSpPr>
          <p:spPr>
            <a:xfrm>
              <a:off x="6547757" y="2354654"/>
              <a:ext cx="0" cy="1132114"/>
            </a:xfrm>
            <a:prstGeom prst="line">
              <a:avLst/>
            </a:prstGeom>
            <a:ln w="38100">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C5BDA952-4B88-4761-86C1-9FB6FAA8EE55}"/>
                </a:ext>
              </a:extLst>
            </p:cNvPr>
            <p:cNvCxnSpPr/>
            <p:nvPr/>
          </p:nvCxnSpPr>
          <p:spPr>
            <a:xfrm>
              <a:off x="6547757" y="3486768"/>
              <a:ext cx="2084614" cy="43543"/>
            </a:xfrm>
            <a:prstGeom prst="line">
              <a:avLst/>
            </a:prstGeom>
            <a:ln w="38100">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6" name="Freeform: Shape 25">
              <a:extLst>
                <a:ext uri="{FF2B5EF4-FFF2-40B4-BE49-F238E27FC236}">
                  <a16:creationId xmlns:a16="http://schemas.microsoft.com/office/drawing/2014/main" id="{F30A36FF-BC8F-4F78-ABB9-157ECD4E3594}"/>
                </a:ext>
              </a:extLst>
            </p:cNvPr>
            <p:cNvSpPr/>
            <p:nvPr/>
          </p:nvSpPr>
          <p:spPr>
            <a:xfrm>
              <a:off x="6547757" y="2811753"/>
              <a:ext cx="1012372" cy="699508"/>
            </a:xfrm>
            <a:custGeom>
              <a:avLst/>
              <a:gdLst>
                <a:gd name="connsiteX0" fmla="*/ 0 w 1012372"/>
                <a:gd name="connsiteY0" fmla="*/ 677736 h 699508"/>
                <a:gd name="connsiteX1" fmla="*/ 321129 w 1012372"/>
                <a:gd name="connsiteY1" fmla="*/ 19151 h 699508"/>
                <a:gd name="connsiteX2" fmla="*/ 503464 w 1012372"/>
                <a:gd name="connsiteY2" fmla="*/ 196044 h 699508"/>
                <a:gd name="connsiteX3" fmla="*/ 680357 w 1012372"/>
                <a:gd name="connsiteY3" fmla="*/ 5544 h 699508"/>
                <a:gd name="connsiteX4" fmla="*/ 748393 w 1012372"/>
                <a:gd name="connsiteY4" fmla="*/ 460022 h 699508"/>
                <a:gd name="connsiteX5" fmla="*/ 1012372 w 1012372"/>
                <a:gd name="connsiteY5" fmla="*/ 699508 h 69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2372" h="699508">
                  <a:moveTo>
                    <a:pt x="0" y="677736"/>
                  </a:moveTo>
                  <a:cubicBezTo>
                    <a:pt x="118609" y="388584"/>
                    <a:pt x="237218" y="99433"/>
                    <a:pt x="321129" y="19151"/>
                  </a:cubicBezTo>
                  <a:cubicBezTo>
                    <a:pt x="405040" y="-61131"/>
                    <a:pt x="443593" y="198312"/>
                    <a:pt x="503464" y="196044"/>
                  </a:cubicBezTo>
                  <a:cubicBezTo>
                    <a:pt x="563335" y="193776"/>
                    <a:pt x="639536" y="-38452"/>
                    <a:pt x="680357" y="5544"/>
                  </a:cubicBezTo>
                  <a:cubicBezTo>
                    <a:pt x="721178" y="49540"/>
                    <a:pt x="693057" y="344361"/>
                    <a:pt x="748393" y="460022"/>
                  </a:cubicBezTo>
                  <a:cubicBezTo>
                    <a:pt x="803729" y="575683"/>
                    <a:pt x="905783" y="696333"/>
                    <a:pt x="1012372" y="699508"/>
                  </a:cubicBezTo>
                </a:path>
              </a:pathLst>
            </a:custGeom>
            <a:ln w="28575">
              <a:solidFill>
                <a:schemeClr val="accent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Freeform: Shape 26">
              <a:extLst>
                <a:ext uri="{FF2B5EF4-FFF2-40B4-BE49-F238E27FC236}">
                  <a16:creationId xmlns:a16="http://schemas.microsoft.com/office/drawing/2014/main" id="{56F0B0D8-349F-48BE-B946-2DA47C374CED}"/>
                </a:ext>
              </a:extLst>
            </p:cNvPr>
            <p:cNvSpPr/>
            <p:nvPr/>
          </p:nvSpPr>
          <p:spPr>
            <a:xfrm>
              <a:off x="6964238" y="2642572"/>
              <a:ext cx="1235528" cy="887739"/>
            </a:xfrm>
            <a:custGeom>
              <a:avLst/>
              <a:gdLst>
                <a:gd name="connsiteX0" fmla="*/ 0 w 1235528"/>
                <a:gd name="connsiteY0" fmla="*/ 871410 h 887739"/>
                <a:gd name="connsiteX1" fmla="*/ 293914 w 1235528"/>
                <a:gd name="connsiteY1" fmla="*/ 308074 h 887739"/>
                <a:gd name="connsiteX2" fmla="*/ 631371 w 1235528"/>
                <a:gd name="connsiteY2" fmla="*/ 103967 h 887739"/>
                <a:gd name="connsiteX3" fmla="*/ 696686 w 1235528"/>
                <a:gd name="connsiteY3" fmla="*/ 351617 h 887739"/>
                <a:gd name="connsiteX4" fmla="*/ 846364 w 1235528"/>
                <a:gd name="connsiteY4" fmla="*/ 553 h 887739"/>
                <a:gd name="connsiteX5" fmla="*/ 938893 w 1235528"/>
                <a:gd name="connsiteY5" fmla="*/ 449589 h 887739"/>
                <a:gd name="connsiteX6" fmla="*/ 1034143 w 1235528"/>
                <a:gd name="connsiteY6" fmla="*/ 765274 h 887739"/>
                <a:gd name="connsiteX7" fmla="*/ 1235528 w 1235528"/>
                <a:gd name="connsiteY7" fmla="*/ 887739 h 887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5528" h="887739">
                  <a:moveTo>
                    <a:pt x="0" y="871410"/>
                  </a:moveTo>
                  <a:cubicBezTo>
                    <a:pt x="94343" y="653695"/>
                    <a:pt x="188686" y="435981"/>
                    <a:pt x="293914" y="308074"/>
                  </a:cubicBezTo>
                  <a:cubicBezTo>
                    <a:pt x="399142" y="180167"/>
                    <a:pt x="564242" y="96710"/>
                    <a:pt x="631371" y="103967"/>
                  </a:cubicBezTo>
                  <a:cubicBezTo>
                    <a:pt x="698500" y="111224"/>
                    <a:pt x="660854" y="368853"/>
                    <a:pt x="696686" y="351617"/>
                  </a:cubicBezTo>
                  <a:cubicBezTo>
                    <a:pt x="732518" y="334381"/>
                    <a:pt x="805996" y="-15776"/>
                    <a:pt x="846364" y="553"/>
                  </a:cubicBezTo>
                  <a:cubicBezTo>
                    <a:pt x="886732" y="16882"/>
                    <a:pt x="907597" y="322135"/>
                    <a:pt x="938893" y="449589"/>
                  </a:cubicBezTo>
                  <a:cubicBezTo>
                    <a:pt x="970190" y="577042"/>
                    <a:pt x="984704" y="692249"/>
                    <a:pt x="1034143" y="765274"/>
                  </a:cubicBezTo>
                  <a:cubicBezTo>
                    <a:pt x="1083582" y="838299"/>
                    <a:pt x="1159555" y="863019"/>
                    <a:pt x="1235528" y="887739"/>
                  </a:cubicBezTo>
                </a:path>
              </a:pathLst>
            </a:custGeom>
            <a:ln w="28575">
              <a:solidFill>
                <a:schemeClr val="accent3"/>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Freeform: Shape 27">
              <a:extLst>
                <a:ext uri="{FF2B5EF4-FFF2-40B4-BE49-F238E27FC236}">
                  <a16:creationId xmlns:a16="http://schemas.microsoft.com/office/drawing/2014/main" id="{9651CEF5-50A3-447A-8693-3452DE30BB60}"/>
                </a:ext>
              </a:extLst>
            </p:cNvPr>
            <p:cNvSpPr/>
            <p:nvPr/>
          </p:nvSpPr>
          <p:spPr>
            <a:xfrm>
              <a:off x="7707086" y="2929377"/>
              <a:ext cx="887185" cy="606735"/>
            </a:xfrm>
            <a:custGeom>
              <a:avLst/>
              <a:gdLst>
                <a:gd name="connsiteX0" fmla="*/ 0 w 887185"/>
                <a:gd name="connsiteY0" fmla="*/ 568277 h 606735"/>
                <a:gd name="connsiteX1" fmla="*/ 446314 w 887185"/>
                <a:gd name="connsiteY1" fmla="*/ 10384 h 606735"/>
                <a:gd name="connsiteX2" fmla="*/ 615043 w 887185"/>
                <a:gd name="connsiteY2" fmla="*/ 228098 h 606735"/>
                <a:gd name="connsiteX3" fmla="*/ 677635 w 887185"/>
                <a:gd name="connsiteY3" fmla="*/ 516570 h 606735"/>
                <a:gd name="connsiteX4" fmla="*/ 887185 w 887185"/>
                <a:gd name="connsiteY4" fmla="*/ 606377 h 606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185" h="606735">
                  <a:moveTo>
                    <a:pt x="0" y="568277"/>
                  </a:moveTo>
                  <a:cubicBezTo>
                    <a:pt x="171903" y="317678"/>
                    <a:pt x="343807" y="67080"/>
                    <a:pt x="446314" y="10384"/>
                  </a:cubicBezTo>
                  <a:cubicBezTo>
                    <a:pt x="548821" y="-46312"/>
                    <a:pt x="576490" y="143734"/>
                    <a:pt x="615043" y="228098"/>
                  </a:cubicBezTo>
                  <a:cubicBezTo>
                    <a:pt x="653596" y="312462"/>
                    <a:pt x="632278" y="453524"/>
                    <a:pt x="677635" y="516570"/>
                  </a:cubicBezTo>
                  <a:cubicBezTo>
                    <a:pt x="722992" y="579616"/>
                    <a:pt x="831396" y="610459"/>
                    <a:pt x="887185" y="606377"/>
                  </a:cubicBezTo>
                </a:path>
              </a:pathLst>
            </a:custGeom>
            <a:ln w="28575">
              <a:solidFill>
                <a:schemeClr val="accent2"/>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1" name="Arrow: Down 30">
              <a:extLst>
                <a:ext uri="{FF2B5EF4-FFF2-40B4-BE49-F238E27FC236}">
                  <a16:creationId xmlns:a16="http://schemas.microsoft.com/office/drawing/2014/main" id="{45F556AB-4A44-4B54-B5B6-0515F59D13FD}"/>
                </a:ext>
              </a:extLst>
            </p:cNvPr>
            <p:cNvSpPr/>
            <p:nvPr/>
          </p:nvSpPr>
          <p:spPr>
            <a:xfrm rot="10800000">
              <a:off x="7376745" y="2029208"/>
              <a:ext cx="483573" cy="48601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Content Placeholder 1">
            <a:extLst>
              <a:ext uri="{FF2B5EF4-FFF2-40B4-BE49-F238E27FC236}">
                <a16:creationId xmlns:a16="http://schemas.microsoft.com/office/drawing/2014/main" id="{00AD7E91-DF7F-460E-A91F-A6445F192803}"/>
              </a:ext>
            </a:extLst>
          </p:cNvPr>
          <p:cNvSpPr txBox="1">
            <a:spLocks/>
          </p:cNvSpPr>
          <p:nvPr/>
        </p:nvSpPr>
        <p:spPr>
          <a:xfrm>
            <a:off x="4354343" y="3370857"/>
            <a:ext cx="3042822" cy="957258"/>
          </a:xfrm>
          <a:prstGeom prst="rect">
            <a:avLst/>
          </a:prstGeom>
        </p:spPr>
        <p:txBody>
          <a:bodyPr vert="horz" lIns="91440" tIns="45720" rIns="91440" bIns="45720" rtlCol="0">
            <a:normAutofit/>
          </a:bodyPr>
          <a:lstStyle>
            <a:lvl1pPr indent="0" algn="ctr">
              <a:spcBef>
                <a:spcPct val="20000"/>
              </a:spcBef>
              <a:buFont typeface="Arial"/>
              <a:buNone/>
              <a:defRPr sz="2400"/>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a:t>Volume</a:t>
            </a:r>
          </a:p>
          <a:p>
            <a:r>
              <a:rPr lang="en-US" dirty="0"/>
              <a:t>Rendering</a:t>
            </a:r>
          </a:p>
        </p:txBody>
      </p:sp>
      <p:grpSp>
        <p:nvGrpSpPr>
          <p:cNvPr id="22" name="Group 21">
            <a:extLst>
              <a:ext uri="{FF2B5EF4-FFF2-40B4-BE49-F238E27FC236}">
                <a16:creationId xmlns:a16="http://schemas.microsoft.com/office/drawing/2014/main" id="{4F28EEF8-2708-4AB2-B204-71498F8E9E43}"/>
              </a:ext>
            </a:extLst>
          </p:cNvPr>
          <p:cNvGrpSpPr/>
          <p:nvPr/>
        </p:nvGrpSpPr>
        <p:grpSpPr>
          <a:xfrm>
            <a:off x="5070316" y="1791186"/>
            <a:ext cx="1684841" cy="1388245"/>
            <a:chOff x="5070316" y="1791186"/>
            <a:chExt cx="1684841" cy="1388245"/>
          </a:xfrm>
        </p:grpSpPr>
        <p:grpSp>
          <p:nvGrpSpPr>
            <p:cNvPr id="29" name="Group 28">
              <a:extLst>
                <a:ext uri="{FF2B5EF4-FFF2-40B4-BE49-F238E27FC236}">
                  <a16:creationId xmlns:a16="http://schemas.microsoft.com/office/drawing/2014/main" id="{8C6469E2-9F67-4B76-80BF-69B6D0A10F8B}"/>
                </a:ext>
              </a:extLst>
            </p:cNvPr>
            <p:cNvGrpSpPr/>
            <p:nvPr/>
          </p:nvGrpSpPr>
          <p:grpSpPr>
            <a:xfrm rot="21272930">
              <a:off x="5070316" y="1791186"/>
              <a:ext cx="630700" cy="579634"/>
              <a:chOff x="2906783" y="2406393"/>
              <a:chExt cx="1419681" cy="1304733"/>
            </a:xfrm>
          </p:grpSpPr>
          <p:sp>
            <p:nvSpPr>
              <p:cNvPr id="30" name="Freeform: Shape 29">
                <a:extLst>
                  <a:ext uri="{FF2B5EF4-FFF2-40B4-BE49-F238E27FC236}">
                    <a16:creationId xmlns:a16="http://schemas.microsoft.com/office/drawing/2014/main" id="{6403C45B-E21B-465F-A715-3E7AB62815A1}"/>
                  </a:ext>
                </a:extLst>
              </p:cNvPr>
              <p:cNvSpPr/>
              <p:nvPr/>
            </p:nvSpPr>
            <p:spPr>
              <a:xfrm>
                <a:off x="2906783" y="2406393"/>
                <a:ext cx="825270" cy="741689"/>
              </a:xfrm>
              <a:custGeom>
                <a:avLst/>
                <a:gdLst>
                  <a:gd name="connsiteX0" fmla="*/ 423523 w 825270"/>
                  <a:gd name="connsiteY0" fmla="*/ 743225 h 741689"/>
                  <a:gd name="connsiteX1" fmla="*/ 750464 w 825270"/>
                  <a:gd name="connsiteY1" fmla="*/ 515765 h 741689"/>
                  <a:gd name="connsiteX2" fmla="*/ 817656 w 825270"/>
                  <a:gd name="connsiteY2" fmla="*/ 167675 h 741689"/>
                  <a:gd name="connsiteX3" fmla="*/ 19966 w 825270"/>
                  <a:gd name="connsiteY3" fmla="*/ 19867 h 741689"/>
                </a:gdLst>
                <a:ahLst/>
                <a:cxnLst>
                  <a:cxn ang="0">
                    <a:pos x="connsiteX0" y="connsiteY0"/>
                  </a:cxn>
                  <a:cxn ang="0">
                    <a:pos x="connsiteX1" y="connsiteY1"/>
                  </a:cxn>
                  <a:cxn ang="0">
                    <a:pos x="connsiteX2" y="connsiteY2"/>
                  </a:cxn>
                  <a:cxn ang="0">
                    <a:pos x="connsiteX3" y="connsiteY3"/>
                  </a:cxn>
                </a:cxnLst>
                <a:rect l="l" t="t" r="r" b="b"/>
                <a:pathLst>
                  <a:path w="825270" h="741689">
                    <a:moveTo>
                      <a:pt x="423523" y="743225"/>
                    </a:moveTo>
                    <a:cubicBezTo>
                      <a:pt x="423523" y="743225"/>
                      <a:pt x="622999" y="703572"/>
                      <a:pt x="750464" y="515765"/>
                    </a:cubicBezTo>
                    <a:cubicBezTo>
                      <a:pt x="877901" y="327959"/>
                      <a:pt x="817656" y="167675"/>
                      <a:pt x="817656" y="167675"/>
                    </a:cubicBezTo>
                    <a:lnTo>
                      <a:pt x="19966" y="19867"/>
                    </a:lnTo>
                    <a:close/>
                  </a:path>
                </a:pathLst>
              </a:custGeom>
              <a:solidFill>
                <a:srgbClr val="D3D7CF"/>
              </a:solidFill>
              <a:ln w="28575" cap="flat">
                <a:solidFill>
                  <a:srgbClr val="000000"/>
                </a:solidFill>
                <a:prstDash val="solid"/>
                <a:miter/>
              </a:ln>
            </p:spPr>
            <p:txBody>
              <a:bodyPr rtlCol="0" anchor="ctr"/>
              <a:lstStyle/>
              <a:p>
                <a:endParaRPr lang="fr-FR" sz="1350"/>
              </a:p>
            </p:txBody>
          </p:sp>
          <p:sp>
            <p:nvSpPr>
              <p:cNvPr id="33" name="Freeform: Shape 32">
                <a:extLst>
                  <a:ext uri="{FF2B5EF4-FFF2-40B4-BE49-F238E27FC236}">
                    <a16:creationId xmlns:a16="http://schemas.microsoft.com/office/drawing/2014/main" id="{F4A85576-306A-4FD8-942A-1F7BDAAB3CC9}"/>
                  </a:ext>
                </a:extLst>
              </p:cNvPr>
              <p:cNvSpPr/>
              <p:nvPr/>
            </p:nvSpPr>
            <p:spPr>
              <a:xfrm>
                <a:off x="3294633" y="2587469"/>
                <a:ext cx="399324" cy="476800"/>
              </a:xfrm>
              <a:custGeom>
                <a:avLst/>
                <a:gdLst>
                  <a:gd name="connsiteX0" fmla="*/ 271437 w 399324"/>
                  <a:gd name="connsiteY0" fmla="*/ 318202 h 476800"/>
                  <a:gd name="connsiteX1" fmla="*/ 84356 w 399324"/>
                  <a:gd name="connsiteY1" fmla="*/ 381366 h 476800"/>
                  <a:gd name="connsiteX2" fmla="*/ 136787 w 399324"/>
                  <a:gd name="connsiteY2" fmla="*/ 161493 h 476800"/>
                  <a:gd name="connsiteX3" fmla="*/ 323867 w 399324"/>
                  <a:gd name="connsiteY3" fmla="*/ 98328 h 476800"/>
                  <a:gd name="connsiteX4" fmla="*/ 271437 w 399324"/>
                  <a:gd name="connsiteY4" fmla="*/ 318202 h 47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324" h="476800">
                    <a:moveTo>
                      <a:pt x="271437" y="318202"/>
                    </a:moveTo>
                    <a:cubicBezTo>
                      <a:pt x="205298" y="396361"/>
                      <a:pt x="121539" y="424641"/>
                      <a:pt x="84356" y="381366"/>
                    </a:cubicBezTo>
                    <a:cubicBezTo>
                      <a:pt x="47174" y="338093"/>
                      <a:pt x="70648" y="239651"/>
                      <a:pt x="136787" y="161493"/>
                    </a:cubicBezTo>
                    <a:cubicBezTo>
                      <a:pt x="202926" y="83334"/>
                      <a:pt x="286684" y="55053"/>
                      <a:pt x="323867" y="98328"/>
                    </a:cubicBezTo>
                    <a:cubicBezTo>
                      <a:pt x="361049" y="141602"/>
                      <a:pt x="337576" y="240043"/>
                      <a:pt x="271437" y="318202"/>
                    </a:cubicBezTo>
                    <a:close/>
                  </a:path>
                </a:pathLst>
              </a:custGeom>
              <a:solidFill>
                <a:srgbClr val="FFFFFF"/>
              </a:solidFill>
              <a:ln w="28575" cap="rnd">
                <a:solidFill>
                  <a:srgbClr val="FFFFFF"/>
                </a:solidFill>
                <a:prstDash val="solid"/>
                <a:round/>
              </a:ln>
            </p:spPr>
            <p:txBody>
              <a:bodyPr rtlCol="0" anchor="ctr"/>
              <a:lstStyle/>
              <a:p>
                <a:endParaRPr lang="fr-FR" sz="1350"/>
              </a:p>
            </p:txBody>
          </p:sp>
          <p:sp>
            <p:nvSpPr>
              <p:cNvPr id="34" name="Freeform: Shape 33">
                <a:extLst>
                  <a:ext uri="{FF2B5EF4-FFF2-40B4-BE49-F238E27FC236}">
                    <a16:creationId xmlns:a16="http://schemas.microsoft.com/office/drawing/2014/main" id="{8527A59F-ADA1-4D2C-B4E3-69830E7FB8B9}"/>
                  </a:ext>
                </a:extLst>
              </p:cNvPr>
              <p:cNvSpPr/>
              <p:nvPr/>
            </p:nvSpPr>
            <p:spPr>
              <a:xfrm>
                <a:off x="3400599" y="2738918"/>
                <a:ext cx="212973" cy="211911"/>
              </a:xfrm>
              <a:custGeom>
                <a:avLst/>
                <a:gdLst>
                  <a:gd name="connsiteX0" fmla="*/ 167318 w 212972"/>
                  <a:gd name="connsiteY0" fmla="*/ 141083 h 211911"/>
                  <a:gd name="connsiteX1" fmla="*/ 78832 w 212972"/>
                  <a:gd name="connsiteY1" fmla="*/ 184837 h 211911"/>
                  <a:gd name="connsiteX2" fmla="*/ 51954 w 212972"/>
                  <a:gd name="connsiteY2" fmla="*/ 90227 h 211911"/>
                  <a:gd name="connsiteX3" fmla="*/ 140440 w 212972"/>
                  <a:gd name="connsiteY3" fmla="*/ 46472 h 211911"/>
                  <a:gd name="connsiteX4" fmla="*/ 167318 w 212972"/>
                  <a:gd name="connsiteY4" fmla="*/ 141083 h 211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2" h="211911">
                    <a:moveTo>
                      <a:pt x="167318" y="141083"/>
                    </a:moveTo>
                    <a:cubicBezTo>
                      <a:pt x="150306" y="179291"/>
                      <a:pt x="110689" y="198880"/>
                      <a:pt x="78832" y="184837"/>
                    </a:cubicBezTo>
                    <a:cubicBezTo>
                      <a:pt x="46975" y="170794"/>
                      <a:pt x="34941" y="128435"/>
                      <a:pt x="51954" y="90227"/>
                    </a:cubicBezTo>
                    <a:cubicBezTo>
                      <a:pt x="68966" y="52018"/>
                      <a:pt x="108583" y="32429"/>
                      <a:pt x="140440" y="46472"/>
                    </a:cubicBezTo>
                    <a:cubicBezTo>
                      <a:pt x="172297" y="60516"/>
                      <a:pt x="184331" y="102874"/>
                      <a:pt x="167318" y="141083"/>
                    </a:cubicBezTo>
                    <a:close/>
                  </a:path>
                </a:pathLst>
              </a:custGeom>
              <a:solidFill>
                <a:srgbClr val="000000"/>
              </a:solidFill>
              <a:ln w="28575" cap="rnd">
                <a:solidFill>
                  <a:srgbClr val="FFFFFF"/>
                </a:solidFill>
                <a:prstDash val="solid"/>
                <a:round/>
              </a:ln>
            </p:spPr>
            <p:txBody>
              <a:bodyPr rtlCol="0" anchor="ctr"/>
              <a:lstStyle/>
              <a:p>
                <a:endParaRPr lang="fr-FR" sz="1350"/>
              </a:p>
            </p:txBody>
          </p:sp>
          <p:sp>
            <p:nvSpPr>
              <p:cNvPr id="35" name="Freeform: Shape 34">
                <a:extLst>
                  <a:ext uri="{FF2B5EF4-FFF2-40B4-BE49-F238E27FC236}">
                    <a16:creationId xmlns:a16="http://schemas.microsoft.com/office/drawing/2014/main" id="{29F334F3-86E0-410A-8A8A-22B0FA80FE92}"/>
                  </a:ext>
                </a:extLst>
              </p:cNvPr>
              <p:cNvSpPr/>
              <p:nvPr/>
            </p:nvSpPr>
            <p:spPr>
              <a:xfrm>
                <a:off x="3462763" y="2724262"/>
                <a:ext cx="772027" cy="900622"/>
              </a:xfrm>
              <a:custGeom>
                <a:avLst/>
                <a:gdLst>
                  <a:gd name="connsiteX0" fmla="*/ 24052 w 772027"/>
                  <a:gd name="connsiteY0" fmla="*/ 884804 h 900622"/>
                  <a:gd name="connsiteX1" fmla="*/ 774570 w 772027"/>
                  <a:gd name="connsiteY1" fmla="*/ 23304 h 900622"/>
                </a:gdLst>
                <a:ahLst/>
                <a:cxnLst>
                  <a:cxn ang="0">
                    <a:pos x="connsiteX0" y="connsiteY0"/>
                  </a:cxn>
                  <a:cxn ang="0">
                    <a:pos x="connsiteX1" y="connsiteY1"/>
                  </a:cxn>
                </a:cxnLst>
                <a:rect l="l" t="t" r="r" b="b"/>
                <a:pathLst>
                  <a:path w="772027" h="900622">
                    <a:moveTo>
                      <a:pt x="24052" y="884804"/>
                    </a:moveTo>
                    <a:lnTo>
                      <a:pt x="774570" y="23304"/>
                    </a:lnTo>
                  </a:path>
                </a:pathLst>
              </a:custGeom>
              <a:noFill/>
              <a:ln w="28575" cap="flat">
                <a:solidFill>
                  <a:srgbClr val="000000"/>
                </a:solidFill>
                <a:prstDash val="solid"/>
                <a:miter/>
              </a:ln>
            </p:spPr>
            <p:txBody>
              <a:bodyPr rtlCol="0" anchor="ctr"/>
              <a:lstStyle/>
              <a:p>
                <a:endParaRPr lang="fr-FR" sz="1350"/>
              </a:p>
            </p:txBody>
          </p:sp>
          <p:sp>
            <p:nvSpPr>
              <p:cNvPr id="36" name="Freeform: Shape 35">
                <a:extLst>
                  <a:ext uri="{FF2B5EF4-FFF2-40B4-BE49-F238E27FC236}">
                    <a16:creationId xmlns:a16="http://schemas.microsoft.com/office/drawing/2014/main" id="{42511AAD-38E1-4422-9D73-237C440500F6}"/>
                  </a:ext>
                </a:extLst>
              </p:cNvPr>
              <p:cNvSpPr/>
              <p:nvPr/>
            </p:nvSpPr>
            <p:spPr>
              <a:xfrm>
                <a:off x="3375048" y="35257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7" name="Freeform: Shape 36">
                <a:extLst>
                  <a:ext uri="{FF2B5EF4-FFF2-40B4-BE49-F238E27FC236}">
                    <a16:creationId xmlns:a16="http://schemas.microsoft.com/office/drawing/2014/main" id="{4A97453B-F13D-43FB-BDF9-25951EC0E192}"/>
                  </a:ext>
                </a:extLst>
              </p:cNvPr>
              <p:cNvSpPr/>
              <p:nvPr/>
            </p:nvSpPr>
            <p:spPr>
              <a:xfrm>
                <a:off x="3566317" y="3306150"/>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8" name="Freeform: Shape 37">
                <a:extLst>
                  <a:ext uri="{FF2B5EF4-FFF2-40B4-BE49-F238E27FC236}">
                    <a16:creationId xmlns:a16="http://schemas.microsoft.com/office/drawing/2014/main" id="{2B33CC6E-566E-4D43-8D0E-CF4A71FA82EA}"/>
                  </a:ext>
                </a:extLst>
              </p:cNvPr>
              <p:cNvSpPr/>
              <p:nvPr/>
            </p:nvSpPr>
            <p:spPr>
              <a:xfrm>
                <a:off x="3757574" y="3086611"/>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39" name="Freeform: Shape 38">
                <a:extLst>
                  <a:ext uri="{FF2B5EF4-FFF2-40B4-BE49-F238E27FC236}">
                    <a16:creationId xmlns:a16="http://schemas.microsoft.com/office/drawing/2014/main" id="{FAD892FD-4549-4B00-8EE3-7AADA459EE6E}"/>
                  </a:ext>
                </a:extLst>
              </p:cNvPr>
              <p:cNvSpPr/>
              <p:nvPr/>
            </p:nvSpPr>
            <p:spPr>
              <a:xfrm>
                <a:off x="3948844" y="2867057"/>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sp>
            <p:nvSpPr>
              <p:cNvPr id="40" name="Freeform: Shape 39">
                <a:extLst>
                  <a:ext uri="{FF2B5EF4-FFF2-40B4-BE49-F238E27FC236}">
                    <a16:creationId xmlns:a16="http://schemas.microsoft.com/office/drawing/2014/main" id="{A59A261F-196E-47EB-98DA-C55350D779F5}"/>
                  </a:ext>
                </a:extLst>
              </p:cNvPr>
              <p:cNvSpPr/>
              <p:nvPr/>
            </p:nvSpPr>
            <p:spPr>
              <a:xfrm>
                <a:off x="4140113" y="2647504"/>
                <a:ext cx="186351" cy="185422"/>
              </a:xfrm>
              <a:custGeom>
                <a:avLst/>
                <a:gdLst>
                  <a:gd name="connsiteX0" fmla="*/ 24052 w 186351"/>
                  <a:gd name="connsiteY0" fmla="*/ 23304 h 185422"/>
                  <a:gd name="connsiteX1" fmla="*/ 187232 w 186351"/>
                  <a:gd name="connsiteY1" fmla="*/ 164047 h 185422"/>
                </a:gdLst>
                <a:ahLst/>
                <a:cxnLst>
                  <a:cxn ang="0">
                    <a:pos x="connsiteX0" y="connsiteY0"/>
                  </a:cxn>
                  <a:cxn ang="0">
                    <a:pos x="connsiteX1" y="connsiteY1"/>
                  </a:cxn>
                </a:cxnLst>
                <a:rect l="l" t="t" r="r" b="b"/>
                <a:pathLst>
                  <a:path w="186351" h="185422">
                    <a:moveTo>
                      <a:pt x="24052" y="23304"/>
                    </a:moveTo>
                    <a:lnTo>
                      <a:pt x="187232" y="164047"/>
                    </a:lnTo>
                  </a:path>
                </a:pathLst>
              </a:custGeom>
              <a:noFill/>
              <a:ln w="28575" cap="flat">
                <a:solidFill>
                  <a:srgbClr val="000000"/>
                </a:solidFill>
                <a:prstDash val="solid"/>
                <a:miter/>
              </a:ln>
            </p:spPr>
            <p:txBody>
              <a:bodyPr rtlCol="0" anchor="ctr"/>
              <a:lstStyle/>
              <a:p>
                <a:endParaRPr lang="fr-FR" sz="1350"/>
              </a:p>
            </p:txBody>
          </p:sp>
        </p:grpSp>
        <p:sp>
          <p:nvSpPr>
            <p:cNvPr id="41" name="Oval 40">
              <a:extLst>
                <a:ext uri="{FF2B5EF4-FFF2-40B4-BE49-F238E27FC236}">
                  <a16:creationId xmlns:a16="http://schemas.microsoft.com/office/drawing/2014/main" id="{3BF1712E-87F3-4204-8039-C1875BBB03EA}"/>
                </a:ext>
              </a:extLst>
            </p:cNvPr>
            <p:cNvSpPr/>
            <p:nvPr/>
          </p:nvSpPr>
          <p:spPr>
            <a:xfrm>
              <a:off x="5298536" y="2599727"/>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2" name="Oval 41">
              <a:extLst>
                <a:ext uri="{FF2B5EF4-FFF2-40B4-BE49-F238E27FC236}">
                  <a16:creationId xmlns:a16="http://schemas.microsoft.com/office/drawing/2014/main" id="{9C15CFB2-2CAD-4B83-A649-7428AF8BC952}"/>
                </a:ext>
              </a:extLst>
            </p:cNvPr>
            <p:cNvSpPr/>
            <p:nvPr/>
          </p:nvSpPr>
          <p:spPr>
            <a:xfrm>
              <a:off x="5527843" y="2705990"/>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3" name="Oval 42">
              <a:extLst>
                <a:ext uri="{FF2B5EF4-FFF2-40B4-BE49-F238E27FC236}">
                  <a16:creationId xmlns:a16="http://schemas.microsoft.com/office/drawing/2014/main" id="{AB6DDFCD-BBC7-494C-AE7C-61F76DD4DCA2}"/>
                </a:ext>
              </a:extLst>
            </p:cNvPr>
            <p:cNvSpPr/>
            <p:nvPr/>
          </p:nvSpPr>
          <p:spPr>
            <a:xfrm>
              <a:off x="5411687" y="2255834"/>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4" name="Oval 43">
              <a:extLst>
                <a:ext uri="{FF2B5EF4-FFF2-40B4-BE49-F238E27FC236}">
                  <a16:creationId xmlns:a16="http://schemas.microsoft.com/office/drawing/2014/main" id="{D070AB3E-6F6B-4153-A18C-257318B06003}"/>
                </a:ext>
              </a:extLst>
            </p:cNvPr>
            <p:cNvSpPr/>
            <p:nvPr/>
          </p:nvSpPr>
          <p:spPr>
            <a:xfrm>
              <a:off x="6002486" y="2644954"/>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5" name="Oval 44">
              <a:extLst>
                <a:ext uri="{FF2B5EF4-FFF2-40B4-BE49-F238E27FC236}">
                  <a16:creationId xmlns:a16="http://schemas.microsoft.com/office/drawing/2014/main" id="{CC3E1A91-02F3-4AFD-8A82-B4AD584545BC}"/>
                </a:ext>
              </a:extLst>
            </p:cNvPr>
            <p:cNvSpPr/>
            <p:nvPr/>
          </p:nvSpPr>
          <p:spPr>
            <a:xfrm>
              <a:off x="6205532" y="2432063"/>
              <a:ext cx="549625" cy="473441"/>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Oval 9">
              <a:extLst>
                <a:ext uri="{FF2B5EF4-FFF2-40B4-BE49-F238E27FC236}">
                  <a16:creationId xmlns:a16="http://schemas.microsoft.com/office/drawing/2014/main" id="{4537810E-11C9-4BE6-A863-E6684E5F1BBC}"/>
                </a:ext>
              </a:extLst>
            </p:cNvPr>
            <p:cNvSpPr/>
            <p:nvPr/>
          </p:nvSpPr>
          <p:spPr>
            <a:xfrm>
              <a:off x="5558229" y="2183403"/>
              <a:ext cx="918771" cy="791419"/>
            </a:xfrm>
            <a:prstGeom prst="ellipse">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0" scaled="1"/>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1" name="Straight Arrow Connector 20">
              <a:extLst>
                <a:ext uri="{FF2B5EF4-FFF2-40B4-BE49-F238E27FC236}">
                  <a16:creationId xmlns:a16="http://schemas.microsoft.com/office/drawing/2014/main" id="{B18E933B-F6BB-4E69-A970-4A80D3C43FAA}"/>
                </a:ext>
              </a:extLst>
            </p:cNvPr>
            <p:cNvCxnSpPr/>
            <p:nvPr/>
          </p:nvCxnSpPr>
          <p:spPr>
            <a:xfrm>
              <a:off x="5558229" y="2119115"/>
              <a:ext cx="1031542" cy="10414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837381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a:t>Robust reconstruction</a:t>
            </a:r>
          </a:p>
          <a:p>
            <a:r>
              <a:rPr lang="en-US" dirty="0"/>
              <a:t>Advanced sampling</a:t>
            </a:r>
          </a:p>
          <a:p>
            <a:r>
              <a:rPr lang="en-US" dirty="0"/>
              <a:t>Higher dimensional integrals</a:t>
            </a:r>
          </a:p>
          <a:p>
            <a:endParaRPr lang="en-US" dirty="0"/>
          </a:p>
        </p:txBody>
      </p:sp>
      <p:sp>
        <p:nvSpPr>
          <p:cNvPr id="3" name="Title 2"/>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2687258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8.1"/>
</p:tagLst>
</file>

<file path=ppt/tags/tag2.xml><?xml version="1.0" encoding="utf-8"?>
<p:tagLst xmlns:a="http://schemas.openxmlformats.org/drawingml/2006/main" xmlns:r="http://schemas.openxmlformats.org/officeDocument/2006/relationships" xmlns:p="http://schemas.openxmlformats.org/presentationml/2006/main">
  <p:tag name="TIMING" val="|9.7"/>
</p:tagLst>
</file>

<file path=ppt/tags/tag3.xml><?xml version="1.0" encoding="utf-8"?>
<p:tagLst xmlns:a="http://schemas.openxmlformats.org/drawingml/2006/main" xmlns:r="http://schemas.openxmlformats.org/officeDocument/2006/relationships" xmlns:p="http://schemas.openxmlformats.org/presentationml/2006/main">
  <p:tag name="TIMING" val="|6.9"/>
</p:tagLst>
</file>

<file path=ppt/tags/tag4.xml><?xml version="1.0" encoding="utf-8"?>
<p:tagLst xmlns:a="http://schemas.openxmlformats.org/drawingml/2006/main" xmlns:r="http://schemas.openxmlformats.org/officeDocument/2006/relationships" xmlns:p="http://schemas.openxmlformats.org/presentationml/2006/main">
  <p:tag name="TIMING" val="|6.9"/>
</p:tagLst>
</file>

<file path=ppt/tags/tag5.xml><?xml version="1.0" encoding="utf-8"?>
<p:tagLst xmlns:a="http://schemas.openxmlformats.org/drawingml/2006/main" xmlns:r="http://schemas.openxmlformats.org/officeDocument/2006/relationships" xmlns:p="http://schemas.openxmlformats.org/presentationml/2006/main">
  <p:tag name="TIMING" val="|6.9"/>
</p:tagLst>
</file>

<file path=ppt/tags/tag6.xml><?xml version="1.0" encoding="utf-8"?>
<p:tagLst xmlns:a="http://schemas.openxmlformats.org/drawingml/2006/main" xmlns:r="http://schemas.openxmlformats.org/officeDocument/2006/relationships" xmlns:p="http://schemas.openxmlformats.org/presentationml/2006/main">
  <p:tag name="TIMING" val="|9.7|7.7"/>
</p:tagLst>
</file>

<file path=ppt/tags/tag7.xml><?xml version="1.0" encoding="utf-8"?>
<p:tagLst xmlns:a="http://schemas.openxmlformats.org/drawingml/2006/main" xmlns:r="http://schemas.openxmlformats.org/officeDocument/2006/relationships" xmlns:p="http://schemas.openxmlformats.org/presentationml/2006/main">
  <p:tag name="TIMING" val="|0|10.9"/>
</p:tagLst>
</file>

<file path=ppt/theme/theme1.xml><?xml version="1.0" encoding="utf-8"?>
<a:theme xmlns:a="http://schemas.openxmlformats.org/drawingml/2006/main" name="SA2015_16by9_Powerpoint_Presentation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A2018_16by9_Powerpoint_Presentation_Template_whitev2" id="{9FD6E655-2A3C-4FAA-A748-6472027EAF19}" vid="{0D259C0B-5652-4B99-A0C0-847FCB3557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IGGRAPH 2015">
    <a:dk1>
      <a:srgbClr val="4C75A5"/>
    </a:dk1>
    <a:lt1>
      <a:srgbClr val="FFFFFF"/>
    </a:lt1>
    <a:dk2>
      <a:srgbClr val="4C75A5"/>
    </a:dk2>
    <a:lt2>
      <a:srgbClr val="FFFFFF"/>
    </a:lt2>
    <a:accent1>
      <a:srgbClr val="A0B3D8"/>
    </a:accent1>
    <a:accent2>
      <a:srgbClr val="CDDB1C"/>
    </a:accent2>
    <a:accent3>
      <a:srgbClr val="950026"/>
    </a:accent3>
    <a:accent4>
      <a:srgbClr val="F6A168"/>
    </a:accent4>
    <a:accent5>
      <a:srgbClr val="E30078"/>
    </a:accent5>
    <a:accent6>
      <a:srgbClr val="380E2C"/>
    </a:accent6>
    <a:hlink>
      <a:srgbClr val="380E2C"/>
    </a:hlink>
    <a:folHlink>
      <a:srgbClr val="A0B3CE"/>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SA2018_16by9_Powerpoint_Presentation_Template - Copy</Template>
  <TotalTime>3019</TotalTime>
  <Words>4169</Words>
  <Application>Microsoft Office PowerPoint</Application>
  <PresentationFormat>On-screen Show (16:9)</PresentationFormat>
  <Paragraphs>468</Paragraphs>
  <Slides>61</Slides>
  <Notes>56</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61</vt:i4>
      </vt:variant>
    </vt:vector>
  </HeadingPairs>
  <TitlesOfParts>
    <vt:vector size="68" baseType="lpstr">
      <vt:lpstr>Open Sans</vt:lpstr>
      <vt:lpstr>Open Sans </vt:lpstr>
      <vt:lpstr>Open Sans Semibold</vt:lpstr>
      <vt:lpstr>Arial</vt:lpstr>
      <vt:lpstr>Calibri</vt:lpstr>
      <vt:lpstr>Cambria Math</vt:lpstr>
      <vt:lpstr>SA2015_16by9_Powerpoint_Presentation_Template</vt:lpstr>
      <vt:lpstr>PowerPoint Presentation</vt:lpstr>
      <vt:lpstr>ADVANCED TOPICS</vt:lpstr>
      <vt:lpstr>PowerPoint Presentation</vt:lpstr>
      <vt:lpstr>LARGER KERNELS</vt:lpstr>
      <vt:lpstr>LARGER KERNELS</vt:lpstr>
      <vt:lpstr>PATH REUSing</vt:lpstr>
      <vt:lpstr>PATH REUSing</vt:lpstr>
      <vt:lpstr>PATH REUSing</vt:lpstr>
      <vt:lpstr>NON-CONTIGUOUS PIXELS</vt:lpstr>
      <vt:lpstr>SAMPLING EDGES</vt:lpstr>
      <vt:lpstr>SAMPLING EDGES</vt:lpstr>
      <vt:lpstr>SAMPLING EDGES</vt:lpstr>
      <vt:lpstr>SAMPLING EDGES</vt:lpstr>
      <vt:lpstr>PowerPoint Presentation</vt:lpstr>
      <vt:lpstr>Adaptive Sampling</vt:lpstr>
      <vt:lpstr>ADAPTIVE GRADIENT-DOMAIN  PATH TRACING</vt:lpstr>
      <vt:lpstr>ADAPTIVE GRADIENT-DOMAIN  PATH TRACING</vt:lpstr>
      <vt:lpstr>LOCAL REGRESSION ADAPTIVE METHOD</vt:lpstr>
      <vt:lpstr>LOCAL REGRESSION ADAPTIVE METHOD</vt:lpstr>
      <vt:lpstr>METROPOLIS LIGHT TRANSPORT</vt:lpstr>
      <vt:lpstr>METROPOLIS LIGHT TRANSPORT</vt:lpstr>
      <vt:lpstr>PowerPoint Presentation</vt:lpstr>
      <vt:lpstr>PowerPoint Presentation</vt:lpstr>
      <vt:lpstr>PowerPoint Presentation</vt:lpstr>
      <vt:lpstr>HIGHER DIMENSIONAL integrals</vt:lpstr>
      <vt:lpstr>HIGHER DIMENSIONAL integrals</vt:lpstr>
      <vt:lpstr>1# Temporal domain</vt:lpstr>
      <vt:lpstr>TEMPORAL DOMAIN </vt:lpstr>
      <vt:lpstr>TEMPORAL DOMAIN </vt:lpstr>
      <vt:lpstr>IMAGE-SPACE GRADIENTS</vt:lpstr>
      <vt:lpstr>TEMPORAL GRADIENTS</vt:lpstr>
      <vt:lpstr>PowerPoint Presentation</vt:lpstr>
      <vt:lpstr>HIGHER DIMENSIONAL integrals</vt:lpstr>
      <vt:lpstr>Volume rendering</vt:lpstr>
      <vt:lpstr>Volume rendering</vt:lpstr>
      <vt:lpstr>Volume rendering</vt:lpstr>
      <vt:lpstr>Volume rendering</vt:lpstr>
      <vt:lpstr>VOLUMETRIC RENDERING</vt:lpstr>
      <vt:lpstr>PowerPoint Presentation</vt:lpstr>
      <vt:lpstr>Volume rendering</vt:lpstr>
      <vt:lpstr>Gradient-domain VOLUMETRIC PHOTON MAPPING</vt:lpstr>
      <vt:lpstr>Gradient-domain VOLUMETRIC PHOTON MAPPING</vt:lpstr>
      <vt:lpstr>Gradient-domain VOLUMETRIC PHOTON MAPPING</vt:lpstr>
      <vt:lpstr>Gradient-domain VOLUMETRIC PHOTON MAPPING</vt:lpstr>
      <vt:lpstr>Gradient-domain VOLUMETRIC PHOTON MAPPING</vt:lpstr>
      <vt:lpstr>Gradient-domain VOLUMETRIC PHOTON MAPPING</vt:lpstr>
      <vt:lpstr>Density estimation paths</vt:lpstr>
      <vt:lpstr>Density estimation paths</vt:lpstr>
      <vt:lpstr>Favoring 3D kernels</vt:lpstr>
      <vt:lpstr>PowerPoint Presentation</vt:lpstr>
      <vt:lpstr>PowerPoint Presentation</vt:lpstr>
      <vt:lpstr>PowerPoint Presentation</vt:lpstr>
      <vt:lpstr>PowerPoint Presentation</vt:lpstr>
      <vt:lpstr>HIGHER DIMENSIONAL integrals</vt:lpstr>
      <vt:lpstr>HIGHER DIMENSIONAL integrals</vt:lpstr>
      <vt:lpstr>Spectral domain</vt:lpstr>
      <vt:lpstr>Spectral domain</vt:lpstr>
      <vt:lpstr>Spectral domain</vt:lpstr>
      <vt:lpstr>Spectral domain</vt:lpstr>
      <vt:lpstr>HIGHER DIMENSIONAL integrals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Topics in Gradient-domain Rendering</dc:title>
  <dc:creator>Adrien Gruson</dc:creator>
  <cp:lastModifiedBy>Son Hua</cp:lastModifiedBy>
  <cp:revision>93</cp:revision>
  <dcterms:created xsi:type="dcterms:W3CDTF">2018-09-06T09:11:14Z</dcterms:created>
  <dcterms:modified xsi:type="dcterms:W3CDTF">2019-05-07T19:03:16Z</dcterms:modified>
</cp:coreProperties>
</file>