
<file path=[Content_Types].xml><?xml version="1.0" encoding="utf-8"?>
<Types xmlns="http://schemas.openxmlformats.org/package/2006/content-types">
  <Default Extension="avi" ContentType="video/x-msvideo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91" r:id="rId1"/>
  </p:sldMasterIdLst>
  <p:notesMasterIdLst>
    <p:notesMasterId r:id="rId51"/>
  </p:notesMasterIdLst>
  <p:sldIdLst>
    <p:sldId id="257" r:id="rId2"/>
    <p:sldId id="902" r:id="rId3"/>
    <p:sldId id="903" r:id="rId4"/>
    <p:sldId id="904" r:id="rId5"/>
    <p:sldId id="905" r:id="rId6"/>
    <p:sldId id="906" r:id="rId7"/>
    <p:sldId id="907" r:id="rId8"/>
    <p:sldId id="908" r:id="rId9"/>
    <p:sldId id="909" r:id="rId10"/>
    <p:sldId id="336" r:id="rId11"/>
    <p:sldId id="876" r:id="rId12"/>
    <p:sldId id="817" r:id="rId13"/>
    <p:sldId id="641" r:id="rId14"/>
    <p:sldId id="851" r:id="rId15"/>
    <p:sldId id="852" r:id="rId16"/>
    <p:sldId id="647" r:id="rId17"/>
    <p:sldId id="653" r:id="rId18"/>
    <p:sldId id="887" r:id="rId19"/>
    <p:sldId id="886" r:id="rId20"/>
    <p:sldId id="868" r:id="rId21"/>
    <p:sldId id="910" r:id="rId22"/>
    <p:sldId id="954" r:id="rId23"/>
    <p:sldId id="310" r:id="rId24"/>
    <p:sldId id="943" r:id="rId25"/>
    <p:sldId id="928" r:id="rId26"/>
    <p:sldId id="925" r:id="rId27"/>
    <p:sldId id="929" r:id="rId28"/>
    <p:sldId id="916" r:id="rId29"/>
    <p:sldId id="917" r:id="rId30"/>
    <p:sldId id="918" r:id="rId31"/>
    <p:sldId id="958" r:id="rId32"/>
    <p:sldId id="960" r:id="rId33"/>
    <p:sldId id="944" r:id="rId34"/>
    <p:sldId id="957" r:id="rId35"/>
    <p:sldId id="940" r:id="rId36"/>
    <p:sldId id="941" r:id="rId37"/>
    <p:sldId id="915" r:id="rId38"/>
    <p:sldId id="359" r:id="rId39"/>
    <p:sldId id="959" r:id="rId40"/>
    <p:sldId id="889" r:id="rId41"/>
    <p:sldId id="919" r:id="rId42"/>
    <p:sldId id="920" r:id="rId43"/>
    <p:sldId id="921" r:id="rId44"/>
    <p:sldId id="945" r:id="rId45"/>
    <p:sldId id="922" r:id="rId46"/>
    <p:sldId id="930" r:id="rId47"/>
    <p:sldId id="947" r:id="rId48"/>
    <p:sldId id="946" r:id="rId49"/>
    <p:sldId id="948" r:id="rId50"/>
  </p:sldIdLst>
  <p:sldSz cx="12192000" cy="6858000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Cambria Math" panose="02040503050406030204" pitchFamily="18" charset="0"/>
      <p:regular r:id="rId56"/>
    </p:embeddedFont>
    <p:embeddedFont>
      <p:font typeface="Verdana" panose="020B060403050404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57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en Gruson" initials="" lastIdx="3" clrIdx="0">
    <p:extLst/>
  </p:cmAuthor>
  <p:cmAuthor id="1" name="Adrien Gruson" initials="AG" lastIdx="6" clrIdx="1">
    <p:extLst>
      <p:ext uri="{19B8F6BF-5375-455C-9EA6-DF929625EA0E}">
        <p15:presenceInfo xmlns:p15="http://schemas.microsoft.com/office/powerpoint/2012/main" userId="56f094d6de07cb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  <a:srgbClr val="1F601A"/>
    <a:srgbClr val="33A02C"/>
    <a:srgbClr val="E46C0A"/>
    <a:srgbClr val="E31A1C"/>
    <a:srgbClr val="444444"/>
    <a:srgbClr val="FFF2CC"/>
    <a:srgbClr val="99FF66"/>
    <a:srgbClr val="1F78B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5" autoAdjust="0"/>
    <p:restoredTop sz="72664" autoAdjust="0"/>
  </p:normalViewPr>
  <p:slideViewPr>
    <p:cSldViewPr snapToGrid="0">
      <p:cViewPr varScale="1">
        <p:scale>
          <a:sx n="49" d="100"/>
          <a:sy n="49" d="100"/>
        </p:scale>
        <p:origin x="1344" y="32"/>
      </p:cViewPr>
      <p:guideLst>
        <p:guide orient="horz" pos="845"/>
        <p:guide pos="57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01T16:19:37.025" idx="2">
    <p:pos x="10" y="10"/>
    <p:text>Review this slide as it contains too much text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01T20:31:26.630" idx="4">
    <p:pos x="10" y="10"/>
    <p:text>Need to check the order of i and j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01T20:31:26.630" idx="4">
    <p:pos x="10" y="10"/>
    <p:text>Need to check the order of i and j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1402C-262A-4003-94E6-305953E4BD9C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66A7F-3F97-42CC-9E77-44482FBCA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865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66A7F-3F97-42CC-9E77-44482FBCAE6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686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62E0-E89A-40A6-AD26-1A4697E3A2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2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B66A7F-3F97-42CC-9E77-44482FBCAE6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522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69FA-9953-424E-8C3F-62A6A832403E}" type="slidenum">
              <a:rPr lang="en-US" altLang="fi-FI" smtClean="0"/>
              <a:pPr/>
              <a:t>12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1833937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i-FI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69FA-9953-424E-8C3F-62A6A832403E}" type="slidenum">
              <a:rPr lang="en-US" altLang="fi-FI" smtClean="0"/>
              <a:pPr/>
              <a:t>13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4024994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69FA-9953-424E-8C3F-62A6A832403E}" type="slidenum">
              <a:rPr lang="en-US" altLang="fi-FI" smtClean="0"/>
              <a:pPr/>
              <a:t>14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4130571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69FA-9953-424E-8C3F-62A6A832403E}" type="slidenum">
              <a:rPr lang="en-US" altLang="fi-FI" smtClean="0"/>
              <a:pPr/>
              <a:t>15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1833384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69FA-9953-424E-8C3F-62A6A832403E}" type="slidenum">
              <a:rPr lang="en-US" altLang="fi-FI" smtClean="0"/>
              <a:pPr/>
              <a:t>16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561392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i-FI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69FA-9953-424E-8C3F-62A6A832403E}" type="slidenum">
              <a:rPr lang="en-US" altLang="fi-FI" smtClean="0"/>
              <a:pPr/>
              <a:t>17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561392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i-FI" baseline="0"/>
              <a:t>Even though Metropolis methods are efficient for complex illumination, they suffer from unpredictable convergence. Path tracing, on the other hand, converges predictably and is easy to implement.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i-FI" baseline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i-FI" baseline="0"/>
              <a:t>... The success of Gradient-Domain Metropolis &lt;c&gt;inspired us to investigate gradient sampling for regular path tracing. </a:t>
            </a:r>
            <a:r>
              <a:rPr lang="fi-FI" b="1" baseline="0"/>
              <a:t>W</a:t>
            </a:r>
            <a:r>
              <a:rPr lang="en-US" b="1"/>
              <a:t>e show, that, maybe surprisingly, we can benefit from gradient sampling also in standard path tracing, even without changing sample distributions.</a:t>
            </a:r>
            <a:r>
              <a:rPr lang="en-US"/>
              <a:t>&lt;c&gt;</a:t>
            </a:r>
            <a:endParaRPr lang="fi-FI" baseline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i-FI" baseline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i-FI" baseline="0"/>
              <a:t>... ... ...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i-FI" baseline="0"/>
              <a:t>A gradient domain path tracer is actually rather easy to implement, and I will next describe the main components of the algorithm.</a:t>
            </a:r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i-FI" baseline="0"/>
          </a:p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i-FI" baseline="0"/>
              <a:t>***** 3:44 / -14:16 *****</a:t>
            </a:r>
            <a:endParaRPr lang="fi-FI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69FA-9953-424E-8C3F-62A6A832403E}" type="slidenum">
              <a:rPr lang="en-US" altLang="fi-FI" smtClean="0"/>
              <a:pPr/>
              <a:t>18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220141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69FA-9953-424E-8C3F-62A6A832403E}" type="slidenum">
              <a:rPr lang="en-US" altLang="fi-FI" smtClean="0"/>
              <a:pPr/>
              <a:t>19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3581661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B66A7F-3F97-42CC-9E77-44482FBCAE6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972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E3D69-16DA-46CF-BFCD-1A27B9377ED4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24331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E3D69-16DA-46CF-BFCD-1A27B9377ED4}" type="slidenum">
              <a:rPr lang="de-CH" smtClean="0"/>
              <a:t>26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5293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B66A7F-3F97-42CC-9E77-44482FBCAE6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847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B66A7F-3F97-42CC-9E77-44482FBCAE6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3001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06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8F315-5198-422B-BC7D-8E5F636A83A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395024" y="1647571"/>
            <a:ext cx="11242625" cy="2866516"/>
          </a:xfrm>
        </p:spPr>
        <p:txBody>
          <a:bodyPr>
            <a:normAutofit/>
          </a:bodyPr>
          <a:lstStyle>
            <a:lvl1pPr marL="0" indent="0" algn="ctr">
              <a:buNone/>
              <a:defRPr sz="4800" b="1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Title or Logo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E89C3AC-749D-4E64-AF56-C5467E72D444}"/>
              </a:ext>
            </a:extLst>
          </p:cNvPr>
          <p:cNvGrpSpPr/>
          <p:nvPr/>
        </p:nvGrpSpPr>
        <p:grpSpPr>
          <a:xfrm>
            <a:off x="-11293" y="-16387"/>
            <a:ext cx="12203293" cy="6897141"/>
            <a:chOff x="-8470" y="-12291"/>
            <a:chExt cx="12200472" cy="6895547"/>
          </a:xfrm>
        </p:grpSpPr>
        <p:grpSp>
          <p:nvGrpSpPr>
            <p:cNvPr id="49" name="Gruppo 44">
              <a:extLst>
                <a:ext uri="{FF2B5EF4-FFF2-40B4-BE49-F238E27FC236}">
                  <a16:creationId xmlns:a16="http://schemas.microsoft.com/office/drawing/2014/main" id="{07F831D7-A483-4E31-804A-A00870F8F98C}"/>
                </a:ext>
              </a:extLst>
            </p:cNvPr>
            <p:cNvGrpSpPr/>
            <p:nvPr userDrawn="1"/>
          </p:nvGrpSpPr>
          <p:grpSpPr>
            <a:xfrm>
              <a:off x="10298397" y="4547129"/>
              <a:ext cx="1800726" cy="2126733"/>
              <a:chOff x="11125199" y="5592763"/>
              <a:chExt cx="905377" cy="1069288"/>
            </a:xfrm>
          </p:grpSpPr>
          <p:pic>
            <p:nvPicPr>
              <p:cNvPr id="50" name="Immagine 9">
                <a:extLst>
                  <a:ext uri="{FF2B5EF4-FFF2-40B4-BE49-F238E27FC236}">
                    <a16:creationId xmlns:a16="http://schemas.microsoft.com/office/drawing/2014/main" id="{0783DFAC-AADA-40C2-A482-292A74DBE19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82458" y="5670264"/>
                <a:ext cx="648118" cy="991787"/>
              </a:xfrm>
              <a:prstGeom prst="rect">
                <a:avLst/>
              </a:prstGeom>
            </p:spPr>
          </p:pic>
          <p:sp>
            <p:nvSpPr>
              <p:cNvPr id="51" name="Triangolo isoscele 18">
                <a:extLst>
                  <a:ext uri="{FF2B5EF4-FFF2-40B4-BE49-F238E27FC236}">
                    <a16:creationId xmlns:a16="http://schemas.microsoft.com/office/drawing/2014/main" id="{599841F9-BC48-487E-A74F-3951E3054C55}"/>
                  </a:ext>
                </a:extLst>
              </p:cNvPr>
              <p:cNvSpPr/>
              <p:nvPr userDrawn="1"/>
            </p:nvSpPr>
            <p:spPr>
              <a:xfrm rot="5400000">
                <a:off x="11215743" y="5502219"/>
                <a:ext cx="338554" cy="519642"/>
              </a:xfrm>
              <a:prstGeom prst="triangle">
                <a:avLst/>
              </a:prstGeom>
              <a:gradFill flip="none" rotWithShape="1">
                <a:gsLst>
                  <a:gs pos="0">
                    <a:srgbClr val="FF8552"/>
                  </a:gs>
                  <a:gs pos="56000">
                    <a:srgbClr val="FF8552">
                      <a:tint val="44500"/>
                      <a:satMod val="160000"/>
                    </a:srgbClr>
                  </a:gs>
                  <a:gs pos="83000">
                    <a:srgbClr val="FF8552">
                      <a:tint val="23500"/>
                      <a:satMod val="160000"/>
                      <a:alpha val="0"/>
                    </a:srgbClr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Gruppo 40">
              <a:extLst>
                <a:ext uri="{FF2B5EF4-FFF2-40B4-BE49-F238E27FC236}">
                  <a16:creationId xmlns:a16="http://schemas.microsoft.com/office/drawing/2014/main" id="{7AEF3B19-3138-4390-B376-6D2F8BAF40BB}"/>
                </a:ext>
              </a:extLst>
            </p:cNvPr>
            <p:cNvGrpSpPr/>
            <p:nvPr userDrawn="1"/>
          </p:nvGrpSpPr>
          <p:grpSpPr>
            <a:xfrm>
              <a:off x="-8470" y="-12291"/>
              <a:ext cx="12200472" cy="6895547"/>
              <a:chOff x="-8470" y="-12291"/>
              <a:chExt cx="12200472" cy="6895547"/>
            </a:xfrm>
          </p:grpSpPr>
          <p:sp>
            <p:nvSpPr>
              <p:cNvPr id="54" name="Triangolo isoscele 37">
                <a:extLst>
                  <a:ext uri="{FF2B5EF4-FFF2-40B4-BE49-F238E27FC236}">
                    <a16:creationId xmlns:a16="http://schemas.microsoft.com/office/drawing/2014/main" id="{1B1C21A1-E5B9-4546-8CEE-693D807B2C57}"/>
                  </a:ext>
                </a:extLst>
              </p:cNvPr>
              <p:cNvSpPr/>
              <p:nvPr userDrawn="1"/>
            </p:nvSpPr>
            <p:spPr>
              <a:xfrm rot="5400000">
                <a:off x="4390033" y="2103897"/>
                <a:ext cx="372400" cy="9169406"/>
              </a:xfrm>
              <a:prstGeom prst="triangle">
                <a:avLst>
                  <a:gd name="adj" fmla="val 98838"/>
                </a:avLst>
              </a:prstGeom>
              <a:solidFill>
                <a:srgbClr val="295172">
                  <a:alpha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Triangolo isoscele 36">
                <a:extLst>
                  <a:ext uri="{FF2B5EF4-FFF2-40B4-BE49-F238E27FC236}">
                    <a16:creationId xmlns:a16="http://schemas.microsoft.com/office/drawing/2014/main" id="{DB53210E-CE99-47AB-87A2-267534AA4333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Triangolo isoscele 35">
                <a:extLst>
                  <a:ext uri="{FF2B5EF4-FFF2-40B4-BE49-F238E27FC236}">
                    <a16:creationId xmlns:a16="http://schemas.microsoft.com/office/drawing/2014/main" id="{9FAA4873-4E18-4D21-B6A6-A63019E6EA5C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Triangolo isoscele 27">
                <a:extLst>
                  <a:ext uri="{FF2B5EF4-FFF2-40B4-BE49-F238E27FC236}">
                    <a16:creationId xmlns:a16="http://schemas.microsoft.com/office/drawing/2014/main" id="{9B76E9F3-930D-409E-A62F-F3384D1E831E}"/>
                  </a:ext>
                </a:extLst>
              </p:cNvPr>
              <p:cNvSpPr/>
              <p:nvPr userDrawn="1"/>
            </p:nvSpPr>
            <p:spPr>
              <a:xfrm rot="5400000">
                <a:off x="4079339" y="-4091629"/>
                <a:ext cx="1002259" cy="9160935"/>
              </a:xfrm>
              <a:prstGeom prst="triangle">
                <a:avLst>
                  <a:gd name="adj" fmla="val 924"/>
                </a:avLst>
              </a:prstGeom>
              <a:solidFill>
                <a:srgbClr val="72C1B8">
                  <a:alpha val="41961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Triangolo isoscele 30">
                <a:extLst>
                  <a:ext uri="{FF2B5EF4-FFF2-40B4-BE49-F238E27FC236}">
                    <a16:creationId xmlns:a16="http://schemas.microsoft.com/office/drawing/2014/main" id="{2A239118-E93C-4324-9B27-45763D87E0DC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Triangolo isoscele 31">
                <a:extLst>
                  <a:ext uri="{FF2B5EF4-FFF2-40B4-BE49-F238E27FC236}">
                    <a16:creationId xmlns:a16="http://schemas.microsoft.com/office/drawing/2014/main" id="{6C6877CC-8EE6-456E-9712-753C38D1F888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Triangolo isoscele 25">
                <a:extLst>
                  <a:ext uri="{FF2B5EF4-FFF2-40B4-BE49-F238E27FC236}">
                    <a16:creationId xmlns:a16="http://schemas.microsoft.com/office/drawing/2014/main" id="{8032637D-BF07-44F7-87FA-51B91801F830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Triangolo isoscele 28">
                <a:extLst>
                  <a:ext uri="{FF2B5EF4-FFF2-40B4-BE49-F238E27FC236}">
                    <a16:creationId xmlns:a16="http://schemas.microsoft.com/office/drawing/2014/main" id="{0AA50A9D-C3EB-4E53-A540-7BC5015B8C75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2" name="CasellaDiTesto 42">
              <a:extLst>
                <a:ext uri="{FF2B5EF4-FFF2-40B4-BE49-F238E27FC236}">
                  <a16:creationId xmlns:a16="http://schemas.microsoft.com/office/drawing/2014/main" id="{046E3736-5479-41A5-B2B0-AD2BEB3C65C0}"/>
                </a:ext>
              </a:extLst>
            </p:cNvPr>
            <p:cNvSpPr txBox="1"/>
            <p:nvPr userDrawn="1"/>
          </p:nvSpPr>
          <p:spPr>
            <a:xfrm>
              <a:off x="3482643" y="5842815"/>
              <a:ext cx="7327423" cy="584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  <a:t>The 40th Annual Conference of the European Association for Computer Graphics</a:t>
              </a:r>
              <a:b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</a:br>
              <a: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  <a:t>May 6-10, Genova, Italy</a:t>
              </a:r>
            </a:p>
          </p:txBody>
        </p:sp>
        <p:pic>
          <p:nvPicPr>
            <p:cNvPr id="52" name="Immagine 17">
              <a:extLst>
                <a:ext uri="{FF2B5EF4-FFF2-40B4-BE49-F238E27FC236}">
                  <a16:creationId xmlns:a16="http://schemas.microsoft.com/office/drawing/2014/main" id="{53877B9F-4383-466E-B858-E16FEAA4AE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548" y="5829740"/>
              <a:ext cx="2563486" cy="621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4489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794230" y="1647570"/>
            <a:ext cx="10603541" cy="3731684"/>
          </a:xfrm>
        </p:spPr>
        <p:txBody>
          <a:bodyPr/>
          <a:lstStyle>
            <a:lvl1pPr marL="609585" indent="-609585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219170" indent="-609585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676358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285943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95528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794230" y="491210"/>
            <a:ext cx="10603541" cy="667933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3333" b="1" i="0" strike="noStrike" cap="all" normalizeH="0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6FE2136-F2E9-461E-9D35-3F561E0ADF7A}"/>
              </a:ext>
            </a:extLst>
          </p:cNvPr>
          <p:cNvGrpSpPr/>
          <p:nvPr/>
        </p:nvGrpSpPr>
        <p:grpSpPr>
          <a:xfrm>
            <a:off x="-11293" y="-15542"/>
            <a:ext cx="12203293" cy="6896508"/>
            <a:chOff x="-8470" y="-11657"/>
            <a:chExt cx="12200472" cy="6894913"/>
          </a:xfrm>
        </p:grpSpPr>
        <p:grpSp>
          <p:nvGrpSpPr>
            <p:cNvPr id="5" name="Gruppo 14">
              <a:extLst>
                <a:ext uri="{FF2B5EF4-FFF2-40B4-BE49-F238E27FC236}">
                  <a16:creationId xmlns:a16="http://schemas.microsoft.com/office/drawing/2014/main" id="{11136CE0-EDD6-43AE-A6F9-C5073E00B67C}"/>
                </a:ext>
              </a:extLst>
            </p:cNvPr>
            <p:cNvGrpSpPr/>
            <p:nvPr userDrawn="1"/>
          </p:nvGrpSpPr>
          <p:grpSpPr>
            <a:xfrm>
              <a:off x="-8470" y="-11657"/>
              <a:ext cx="12200472" cy="6894913"/>
              <a:chOff x="-8470" y="-11657"/>
              <a:chExt cx="12200472" cy="6894913"/>
            </a:xfrm>
          </p:grpSpPr>
          <p:sp>
            <p:nvSpPr>
              <p:cNvPr id="6" name="Triangolo isoscele 16">
                <a:extLst>
                  <a:ext uri="{FF2B5EF4-FFF2-40B4-BE49-F238E27FC236}">
                    <a16:creationId xmlns:a16="http://schemas.microsoft.com/office/drawing/2014/main" id="{FDD664BE-7663-43AE-BF46-03C940BD9F0F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72C1B8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Triangolo isoscele 17">
                <a:extLst>
                  <a:ext uri="{FF2B5EF4-FFF2-40B4-BE49-F238E27FC236}">
                    <a16:creationId xmlns:a16="http://schemas.microsoft.com/office/drawing/2014/main" id="{C1685596-8DD9-4971-A71C-6B304569973B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Triangolo isoscele 19">
                <a:extLst>
                  <a:ext uri="{FF2B5EF4-FFF2-40B4-BE49-F238E27FC236}">
                    <a16:creationId xmlns:a16="http://schemas.microsoft.com/office/drawing/2014/main" id="{237EA0C7-49BE-4F6C-8511-76E2784C9468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riangolo isoscele 20">
                <a:extLst>
                  <a:ext uri="{FF2B5EF4-FFF2-40B4-BE49-F238E27FC236}">
                    <a16:creationId xmlns:a16="http://schemas.microsoft.com/office/drawing/2014/main" id="{D92A2807-9931-4A6F-AB3A-A501679E2212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72C1B8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riangolo isoscele 21">
                <a:extLst>
                  <a:ext uri="{FF2B5EF4-FFF2-40B4-BE49-F238E27FC236}">
                    <a16:creationId xmlns:a16="http://schemas.microsoft.com/office/drawing/2014/main" id="{E06EA24F-CEF7-41E8-9629-E5F09D1B5B78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riangolo isoscele 22">
                <a:extLst>
                  <a:ext uri="{FF2B5EF4-FFF2-40B4-BE49-F238E27FC236}">
                    <a16:creationId xmlns:a16="http://schemas.microsoft.com/office/drawing/2014/main" id="{B69BB6E6-0CA8-4A6E-B17F-10CD70F88474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2" name="Immagine 23">
              <a:extLst>
                <a:ext uri="{FF2B5EF4-FFF2-40B4-BE49-F238E27FC236}">
                  <a16:creationId xmlns:a16="http://schemas.microsoft.com/office/drawing/2014/main" id="{999FE0FF-A6FB-42FA-9DE7-669F3F6045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16" y="6169420"/>
              <a:ext cx="906778" cy="5667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09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794230" y="1647570"/>
            <a:ext cx="10603541" cy="3731684"/>
          </a:xfrm>
        </p:spPr>
        <p:txBody>
          <a:bodyPr/>
          <a:lstStyle>
            <a:lvl1pPr marL="609585" indent="-609585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219170" indent="-609585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676358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285943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95528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794230" y="491210"/>
            <a:ext cx="10603541" cy="667933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3333" b="1" i="0" strike="noStrike" cap="all" normalizeH="0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uppo 14">
            <a:extLst>
              <a:ext uri="{FF2B5EF4-FFF2-40B4-BE49-F238E27FC236}">
                <a16:creationId xmlns:a16="http://schemas.microsoft.com/office/drawing/2014/main" id="{11136CE0-EDD6-43AE-A6F9-C5073E00B67C}"/>
              </a:ext>
            </a:extLst>
          </p:cNvPr>
          <p:cNvGrpSpPr/>
          <p:nvPr/>
        </p:nvGrpSpPr>
        <p:grpSpPr>
          <a:xfrm>
            <a:off x="-11293" y="-15542"/>
            <a:ext cx="12203293" cy="6896508"/>
            <a:chOff x="-8470" y="-11657"/>
            <a:chExt cx="12200472" cy="6894913"/>
          </a:xfrm>
        </p:grpSpPr>
        <p:sp>
          <p:nvSpPr>
            <p:cNvPr id="6" name="Triangolo isoscele 16">
              <a:extLst>
                <a:ext uri="{FF2B5EF4-FFF2-40B4-BE49-F238E27FC236}">
                  <a16:creationId xmlns:a16="http://schemas.microsoft.com/office/drawing/2014/main" id="{FDD664BE-7663-43AE-BF46-03C940BD9F0F}"/>
                </a:ext>
              </a:extLst>
            </p:cNvPr>
            <p:cNvSpPr/>
            <p:nvPr userDrawn="1"/>
          </p:nvSpPr>
          <p:spPr>
            <a:xfrm rot="5400000">
              <a:off x="-1976896" y="4470327"/>
              <a:ext cx="4381355" cy="444503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27843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riangolo isoscele 17">
              <a:extLst>
                <a:ext uri="{FF2B5EF4-FFF2-40B4-BE49-F238E27FC236}">
                  <a16:creationId xmlns:a16="http://schemas.microsoft.com/office/drawing/2014/main" id="{C1685596-8DD9-4971-A71C-6B304569973B}"/>
                </a:ext>
              </a:extLst>
            </p:cNvPr>
            <p:cNvSpPr/>
            <p:nvPr userDrawn="1"/>
          </p:nvSpPr>
          <p:spPr>
            <a:xfrm rot="16200000">
              <a:off x="11268158" y="5934155"/>
              <a:ext cx="228600" cy="1619089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riangolo isoscele 19">
              <a:extLst>
                <a:ext uri="{FF2B5EF4-FFF2-40B4-BE49-F238E27FC236}">
                  <a16:creationId xmlns:a16="http://schemas.microsoft.com/office/drawing/2014/main" id="{237EA0C7-49BE-4F6C-8511-76E2784C9468}"/>
                </a:ext>
              </a:extLst>
            </p:cNvPr>
            <p:cNvSpPr/>
            <p:nvPr userDrawn="1"/>
          </p:nvSpPr>
          <p:spPr>
            <a:xfrm rot="16200000">
              <a:off x="10653184" y="963084"/>
              <a:ext cx="2501900" cy="575733"/>
            </a:xfrm>
            <a:prstGeom prst="triangle">
              <a:avLst>
                <a:gd name="adj" fmla="val 10000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riangolo isoscele 20">
              <a:extLst>
                <a:ext uri="{FF2B5EF4-FFF2-40B4-BE49-F238E27FC236}">
                  <a16:creationId xmlns:a16="http://schemas.microsoft.com/office/drawing/2014/main" id="{D92A2807-9931-4A6F-AB3A-A501679E2212}"/>
                </a:ext>
              </a:extLst>
            </p:cNvPr>
            <p:cNvSpPr/>
            <p:nvPr userDrawn="1"/>
          </p:nvSpPr>
          <p:spPr>
            <a:xfrm rot="16200000">
              <a:off x="10467438" y="-903295"/>
              <a:ext cx="824458" cy="2624666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4902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riangolo isoscele 21">
              <a:extLst>
                <a:ext uri="{FF2B5EF4-FFF2-40B4-BE49-F238E27FC236}">
                  <a16:creationId xmlns:a16="http://schemas.microsoft.com/office/drawing/2014/main" id="{E06EA24F-CEF7-41E8-9629-E5F09D1B5B78}"/>
                </a:ext>
              </a:extLst>
            </p:cNvPr>
            <p:cNvSpPr/>
            <p:nvPr userDrawn="1"/>
          </p:nvSpPr>
          <p:spPr>
            <a:xfrm rot="5400000">
              <a:off x="2224092" y="-2224093"/>
              <a:ext cx="597947" cy="5046133"/>
            </a:xfrm>
            <a:prstGeom prst="triangle">
              <a:avLst>
                <a:gd name="adj" fmla="val 0"/>
              </a:avLst>
            </a:prstGeom>
            <a:solidFill>
              <a:srgbClr val="FF85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riangolo isoscele 22">
              <a:extLst>
                <a:ext uri="{FF2B5EF4-FFF2-40B4-BE49-F238E27FC236}">
                  <a16:creationId xmlns:a16="http://schemas.microsoft.com/office/drawing/2014/main" id="{B69BB6E6-0CA8-4A6E-B17F-10CD70F88474}"/>
                </a:ext>
              </a:extLst>
            </p:cNvPr>
            <p:cNvSpPr/>
            <p:nvPr userDrawn="1"/>
          </p:nvSpPr>
          <p:spPr>
            <a:xfrm rot="10800000">
              <a:off x="-8467" y="-11657"/>
              <a:ext cx="444500" cy="1473200"/>
            </a:xfrm>
            <a:prstGeom prst="triangle">
              <a:avLst>
                <a:gd name="adj" fmla="val 100000"/>
              </a:avLst>
            </a:prstGeom>
            <a:solidFill>
              <a:srgbClr val="39393A">
                <a:alpha val="18039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5383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794231" y="2451729"/>
            <a:ext cx="10603541" cy="2123363"/>
          </a:xfrm>
        </p:spPr>
        <p:txBody>
          <a:bodyPr>
            <a:normAutofit/>
          </a:bodyPr>
          <a:lstStyle>
            <a:lvl1pPr marL="0" indent="0" algn="ctr">
              <a:buNone/>
              <a:defRPr sz="4800" b="1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Slide Separator Title</a:t>
            </a:r>
          </a:p>
        </p:txBody>
      </p:sp>
      <p:grpSp>
        <p:nvGrpSpPr>
          <p:cNvPr id="15" name="Gruppo 6">
            <a:extLst>
              <a:ext uri="{FF2B5EF4-FFF2-40B4-BE49-F238E27FC236}">
                <a16:creationId xmlns:a16="http://schemas.microsoft.com/office/drawing/2014/main" id="{1EA2E03B-E689-4260-A642-4909A098D03F}"/>
              </a:ext>
            </a:extLst>
          </p:cNvPr>
          <p:cNvGrpSpPr/>
          <p:nvPr/>
        </p:nvGrpSpPr>
        <p:grpSpPr>
          <a:xfrm>
            <a:off x="-11293" y="-16386"/>
            <a:ext cx="12203293" cy="6897141"/>
            <a:chOff x="-8470" y="-12291"/>
            <a:chExt cx="12200472" cy="6895547"/>
          </a:xfrm>
        </p:grpSpPr>
        <p:sp>
          <p:nvSpPr>
            <p:cNvPr id="16" name="Triangolo isoscele 7">
              <a:extLst>
                <a:ext uri="{FF2B5EF4-FFF2-40B4-BE49-F238E27FC236}">
                  <a16:creationId xmlns:a16="http://schemas.microsoft.com/office/drawing/2014/main" id="{66C708AD-9904-4653-90B1-58FB76AC8B9C}"/>
                </a:ext>
              </a:extLst>
            </p:cNvPr>
            <p:cNvSpPr/>
            <p:nvPr userDrawn="1"/>
          </p:nvSpPr>
          <p:spPr>
            <a:xfrm rot="5400000">
              <a:off x="4390033" y="2103897"/>
              <a:ext cx="372400" cy="9169406"/>
            </a:xfrm>
            <a:prstGeom prst="triangle">
              <a:avLst>
                <a:gd name="adj" fmla="val 98838"/>
              </a:avLst>
            </a:prstGeom>
            <a:solidFill>
              <a:srgbClr val="72C1B8">
                <a:alpha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riangolo isoscele 8">
              <a:extLst>
                <a:ext uri="{FF2B5EF4-FFF2-40B4-BE49-F238E27FC236}">
                  <a16:creationId xmlns:a16="http://schemas.microsoft.com/office/drawing/2014/main" id="{7CC713D6-5C03-48E7-9A77-59511F912934}"/>
                </a:ext>
              </a:extLst>
            </p:cNvPr>
            <p:cNvSpPr/>
            <p:nvPr userDrawn="1"/>
          </p:nvSpPr>
          <p:spPr>
            <a:xfrm rot="5400000">
              <a:off x="-1976896" y="4470327"/>
              <a:ext cx="4381355" cy="444503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27843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riangolo isoscele 9">
              <a:extLst>
                <a:ext uri="{FF2B5EF4-FFF2-40B4-BE49-F238E27FC236}">
                  <a16:creationId xmlns:a16="http://schemas.microsoft.com/office/drawing/2014/main" id="{5E432F10-EE39-4DB8-8B33-5905D3F684BD}"/>
                </a:ext>
              </a:extLst>
            </p:cNvPr>
            <p:cNvSpPr/>
            <p:nvPr userDrawn="1"/>
          </p:nvSpPr>
          <p:spPr>
            <a:xfrm rot="16200000">
              <a:off x="11268158" y="5934155"/>
              <a:ext cx="228600" cy="1619089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riangolo isoscele 10">
              <a:extLst>
                <a:ext uri="{FF2B5EF4-FFF2-40B4-BE49-F238E27FC236}">
                  <a16:creationId xmlns:a16="http://schemas.microsoft.com/office/drawing/2014/main" id="{C730619C-0FEF-40AF-946C-6F688C7AB521}"/>
                </a:ext>
              </a:extLst>
            </p:cNvPr>
            <p:cNvSpPr/>
            <p:nvPr userDrawn="1"/>
          </p:nvSpPr>
          <p:spPr>
            <a:xfrm rot="5400000">
              <a:off x="4079339" y="-4091629"/>
              <a:ext cx="1002259" cy="9160935"/>
            </a:xfrm>
            <a:prstGeom prst="triangle">
              <a:avLst>
                <a:gd name="adj" fmla="val 924"/>
              </a:avLst>
            </a:prstGeom>
            <a:solidFill>
              <a:srgbClr val="72C1B8">
                <a:alpha val="41961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riangolo isoscele 11">
              <a:extLst>
                <a:ext uri="{FF2B5EF4-FFF2-40B4-BE49-F238E27FC236}">
                  <a16:creationId xmlns:a16="http://schemas.microsoft.com/office/drawing/2014/main" id="{A2555DBA-1CA1-424F-95E1-923FEA5AE143}"/>
                </a:ext>
              </a:extLst>
            </p:cNvPr>
            <p:cNvSpPr/>
            <p:nvPr userDrawn="1"/>
          </p:nvSpPr>
          <p:spPr>
            <a:xfrm rot="16200000">
              <a:off x="10653184" y="963084"/>
              <a:ext cx="2501900" cy="575733"/>
            </a:xfrm>
            <a:prstGeom prst="triangle">
              <a:avLst>
                <a:gd name="adj" fmla="val 10000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riangolo isoscele 12">
              <a:extLst>
                <a:ext uri="{FF2B5EF4-FFF2-40B4-BE49-F238E27FC236}">
                  <a16:creationId xmlns:a16="http://schemas.microsoft.com/office/drawing/2014/main" id="{6EEE8E95-0E04-4438-8286-26F97455D265}"/>
                </a:ext>
              </a:extLst>
            </p:cNvPr>
            <p:cNvSpPr/>
            <p:nvPr userDrawn="1"/>
          </p:nvSpPr>
          <p:spPr>
            <a:xfrm rot="16200000">
              <a:off x="10467438" y="-903295"/>
              <a:ext cx="824458" cy="2624666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4902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riangolo isoscele 13">
              <a:extLst>
                <a:ext uri="{FF2B5EF4-FFF2-40B4-BE49-F238E27FC236}">
                  <a16:creationId xmlns:a16="http://schemas.microsoft.com/office/drawing/2014/main" id="{A4F77AB6-CFFD-4FC7-9E83-72C1B962EFA0}"/>
                </a:ext>
              </a:extLst>
            </p:cNvPr>
            <p:cNvSpPr/>
            <p:nvPr userDrawn="1"/>
          </p:nvSpPr>
          <p:spPr>
            <a:xfrm rot="5400000">
              <a:off x="2224092" y="-2224093"/>
              <a:ext cx="597947" cy="5046133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riangolo isoscele 14">
              <a:extLst>
                <a:ext uri="{FF2B5EF4-FFF2-40B4-BE49-F238E27FC236}">
                  <a16:creationId xmlns:a16="http://schemas.microsoft.com/office/drawing/2014/main" id="{9CB6268F-B6E0-484E-B830-4904B5C05FA9}"/>
                </a:ext>
              </a:extLst>
            </p:cNvPr>
            <p:cNvSpPr/>
            <p:nvPr userDrawn="1"/>
          </p:nvSpPr>
          <p:spPr>
            <a:xfrm rot="10800000">
              <a:off x="-8467" y="-11657"/>
              <a:ext cx="444500" cy="1473200"/>
            </a:xfrm>
            <a:prstGeom prst="triangle">
              <a:avLst>
                <a:gd name="adj" fmla="val 100000"/>
              </a:avLst>
            </a:prstGeom>
            <a:solidFill>
              <a:srgbClr val="39393A">
                <a:alpha val="18039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6" name="Immagine 23">
            <a:extLst>
              <a:ext uri="{FF2B5EF4-FFF2-40B4-BE49-F238E27FC236}">
                <a16:creationId xmlns:a16="http://schemas.microsoft.com/office/drawing/2014/main" id="{6413DD32-1BE7-408D-B31E-A369CE65CD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9" y="6166964"/>
            <a:ext cx="906988" cy="56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7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901791" y="1647570"/>
            <a:ext cx="5834035" cy="1331887"/>
          </a:xfrm>
        </p:spPr>
        <p:txBody>
          <a:bodyPr>
            <a:normAutofit/>
          </a:bodyPr>
          <a:lstStyle>
            <a:lvl1pPr marL="0" indent="0">
              <a:buNone/>
              <a:defRPr sz="2667" b="1" i="0" cap="all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Ending Text</a:t>
            </a:r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5901791" y="3628104"/>
            <a:ext cx="5834035" cy="2146397"/>
          </a:xfrm>
        </p:spPr>
        <p:txBody>
          <a:bodyPr>
            <a:normAutofit/>
          </a:bodyPr>
          <a:lstStyle>
            <a:lvl1pPr marL="0" indent="0">
              <a:buNone/>
              <a:defRPr sz="2667" b="0" i="0" cap="none" baseline="0">
                <a:solidFill>
                  <a:srgbClr val="545454"/>
                </a:solidFill>
                <a:latin typeface="Open Sans "/>
                <a:cs typeface="Arial"/>
              </a:defRPr>
            </a:lvl1pPr>
          </a:lstStyle>
          <a:p>
            <a:pPr lvl="0"/>
            <a:r>
              <a:rPr lang="en-US" dirty="0"/>
              <a:t>Contact Information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379721-A53F-4436-B037-7BDA455D4E23}"/>
              </a:ext>
            </a:extLst>
          </p:cNvPr>
          <p:cNvGrpSpPr/>
          <p:nvPr/>
        </p:nvGrpSpPr>
        <p:grpSpPr>
          <a:xfrm>
            <a:off x="-11294" y="-16387"/>
            <a:ext cx="12225875" cy="6909904"/>
            <a:chOff x="-8470" y="-12291"/>
            <a:chExt cx="12200472" cy="6895547"/>
          </a:xfrm>
        </p:grpSpPr>
        <p:pic>
          <p:nvPicPr>
            <p:cNvPr id="7" name="Immagine 17">
              <a:extLst>
                <a:ext uri="{FF2B5EF4-FFF2-40B4-BE49-F238E27FC236}">
                  <a16:creationId xmlns:a16="http://schemas.microsoft.com/office/drawing/2014/main" id="{9350E72D-10BF-4976-A9AF-261D78FEAF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8241" y="2714521"/>
              <a:ext cx="3579238" cy="867450"/>
            </a:xfrm>
            <a:prstGeom prst="rect">
              <a:avLst/>
            </a:prstGeom>
          </p:spPr>
        </p:pic>
        <p:grpSp>
          <p:nvGrpSpPr>
            <p:cNvPr id="8" name="Gruppo 40">
              <a:extLst>
                <a:ext uri="{FF2B5EF4-FFF2-40B4-BE49-F238E27FC236}">
                  <a16:creationId xmlns:a16="http://schemas.microsoft.com/office/drawing/2014/main" id="{BC3F2578-55A7-4506-B728-3073E9946462}"/>
                </a:ext>
              </a:extLst>
            </p:cNvPr>
            <p:cNvGrpSpPr/>
            <p:nvPr userDrawn="1"/>
          </p:nvGrpSpPr>
          <p:grpSpPr>
            <a:xfrm>
              <a:off x="-8470" y="-12291"/>
              <a:ext cx="12200472" cy="6895547"/>
              <a:chOff x="-8470" y="-12291"/>
              <a:chExt cx="12200472" cy="6895547"/>
            </a:xfrm>
          </p:grpSpPr>
          <p:sp>
            <p:nvSpPr>
              <p:cNvPr id="9" name="Triangolo isoscele 37">
                <a:extLst>
                  <a:ext uri="{FF2B5EF4-FFF2-40B4-BE49-F238E27FC236}">
                    <a16:creationId xmlns:a16="http://schemas.microsoft.com/office/drawing/2014/main" id="{E9129138-BBAE-4DEE-897B-B36E270F347B}"/>
                  </a:ext>
                </a:extLst>
              </p:cNvPr>
              <p:cNvSpPr/>
              <p:nvPr userDrawn="1"/>
            </p:nvSpPr>
            <p:spPr>
              <a:xfrm rot="5400000">
                <a:off x="4390033" y="2103897"/>
                <a:ext cx="372400" cy="9169406"/>
              </a:xfrm>
              <a:prstGeom prst="triangle">
                <a:avLst>
                  <a:gd name="adj" fmla="val 98838"/>
                </a:avLst>
              </a:prstGeom>
              <a:solidFill>
                <a:srgbClr val="295172">
                  <a:alpha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riangolo isoscele 36">
                <a:extLst>
                  <a:ext uri="{FF2B5EF4-FFF2-40B4-BE49-F238E27FC236}">
                    <a16:creationId xmlns:a16="http://schemas.microsoft.com/office/drawing/2014/main" id="{F4F6DF67-A0DF-4E6E-A3A1-EC0CAC55CDF8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riangolo isoscele 35">
                <a:extLst>
                  <a:ext uri="{FF2B5EF4-FFF2-40B4-BE49-F238E27FC236}">
                    <a16:creationId xmlns:a16="http://schemas.microsoft.com/office/drawing/2014/main" id="{E113677F-B141-4EFD-B6C4-E12493318752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riangolo isoscele 27">
                <a:extLst>
                  <a:ext uri="{FF2B5EF4-FFF2-40B4-BE49-F238E27FC236}">
                    <a16:creationId xmlns:a16="http://schemas.microsoft.com/office/drawing/2014/main" id="{F2ECDFB0-73E0-4A3A-9886-0CC6D05B5DCE}"/>
                  </a:ext>
                </a:extLst>
              </p:cNvPr>
              <p:cNvSpPr/>
              <p:nvPr userDrawn="1"/>
            </p:nvSpPr>
            <p:spPr>
              <a:xfrm rot="5400000">
                <a:off x="4079339" y="-4091629"/>
                <a:ext cx="1002259" cy="9160935"/>
              </a:xfrm>
              <a:prstGeom prst="triangle">
                <a:avLst>
                  <a:gd name="adj" fmla="val 924"/>
                </a:avLst>
              </a:prstGeom>
              <a:solidFill>
                <a:srgbClr val="72C1B8">
                  <a:alpha val="41961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riangolo isoscele 30">
                <a:extLst>
                  <a:ext uri="{FF2B5EF4-FFF2-40B4-BE49-F238E27FC236}">
                    <a16:creationId xmlns:a16="http://schemas.microsoft.com/office/drawing/2014/main" id="{3E5ADACB-5CAF-48CF-9B42-6B76333A40B7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Triangolo isoscele 31">
                <a:extLst>
                  <a:ext uri="{FF2B5EF4-FFF2-40B4-BE49-F238E27FC236}">
                    <a16:creationId xmlns:a16="http://schemas.microsoft.com/office/drawing/2014/main" id="{CD666228-0434-4699-B962-D2AB64CDAD8E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riangolo isoscele 25">
                <a:extLst>
                  <a:ext uri="{FF2B5EF4-FFF2-40B4-BE49-F238E27FC236}">
                    <a16:creationId xmlns:a16="http://schemas.microsoft.com/office/drawing/2014/main" id="{8C8EC955-DB7E-4C9B-BFBD-E6A14F4BC38D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Triangolo isoscele 28">
                <a:extLst>
                  <a:ext uri="{FF2B5EF4-FFF2-40B4-BE49-F238E27FC236}">
                    <a16:creationId xmlns:a16="http://schemas.microsoft.com/office/drawing/2014/main" id="{56CC4258-CC1B-4001-926B-7CA28926ECE5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CasellaDiTesto 42">
            <a:extLst>
              <a:ext uri="{FF2B5EF4-FFF2-40B4-BE49-F238E27FC236}">
                <a16:creationId xmlns:a16="http://schemas.microsoft.com/office/drawing/2014/main" id="{104211FA-8E2E-4D7E-B0E5-59222C848BA5}"/>
              </a:ext>
            </a:extLst>
          </p:cNvPr>
          <p:cNvSpPr txBox="1"/>
          <p:nvPr/>
        </p:nvSpPr>
        <p:spPr>
          <a:xfrm>
            <a:off x="456175" y="3904818"/>
            <a:ext cx="518744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7F97AA"/>
                </a:solidFill>
                <a:effectLst/>
                <a:uLnTx/>
                <a:uFillTx/>
              </a:rPr>
              <a:t>The 40th Annual Conference of the European Association for Computer Graphics, May 6-10, Genova, Italy</a:t>
            </a:r>
          </a:p>
        </p:txBody>
      </p:sp>
    </p:spTree>
    <p:extLst>
      <p:ext uri="{BB962C8B-B14F-4D97-AF65-F5344CB8AC3E}">
        <p14:creationId xmlns:p14="http://schemas.microsoft.com/office/powerpoint/2010/main" val="122647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4D4CCD-51E5-49C9-B57D-C4AFA382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C41A99-8A4F-47B5-83D4-ECEC056A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846BE-D8DE-4196-A890-A5A511FA2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624" y="6359714"/>
            <a:ext cx="2844800" cy="365125"/>
          </a:xfrm>
        </p:spPr>
        <p:txBody>
          <a:bodyPr/>
          <a:lstStyle/>
          <a:p>
            <a:fld id="{12B9D92D-19C3-498E-BD9E-7CDDEBBA5B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79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76" y="22812"/>
            <a:ext cx="11287124" cy="8344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1594" y="66675"/>
            <a:ext cx="11117511" cy="749801"/>
          </a:xfrm>
          <a:prstGeom prst="rect">
            <a:avLst/>
          </a:prstGeom>
          <a:solidFill>
            <a:srgbClr val="185C72">
              <a:alpha val="60000"/>
            </a:srgbClr>
          </a:solidFill>
          <a:ln>
            <a:noFill/>
          </a:ln>
        </p:spPr>
        <p:txBody>
          <a:bodyPr anchor="ctr"/>
          <a:lstStyle>
            <a:lvl1pPr>
              <a:defRPr lang="de-CH" sz="3200" dirty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de-CH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57187" y="1023520"/>
            <a:ext cx="11542713" cy="47195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CH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67200" y="6086475"/>
            <a:ext cx="6950242" cy="685800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rgbClr val="185C7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7442" y="6086475"/>
            <a:ext cx="689811" cy="685800"/>
          </a:xfrm>
          <a:prstGeom prst="rect">
            <a:avLst/>
          </a:prstGeom>
        </p:spPr>
        <p:txBody>
          <a:bodyPr anchor="ctr"/>
          <a:lstStyle>
            <a:lvl1pPr algn="r">
              <a:defRPr sz="1400">
                <a:solidFill>
                  <a:srgbClr val="185C7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3B5F642D-6A31-4596-8C22-CC368C1BDF3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74394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with Backgrou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>
            <a:lvl1pPr marL="0" indent="0">
              <a:buNone/>
              <a:defRPr sz="4267">
                <a:solidFill>
                  <a:srgbClr val="000000"/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1147233"/>
          </a:xfrm>
          <a:noFill/>
        </p:spPr>
        <p:txBody>
          <a:bodyPr/>
          <a:lstStyle>
            <a:lvl1pPr algn="l"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altLang="fi-F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407E7-3A6C-44B6-ADAB-31AD73D40FA0}" type="slidenum">
              <a:rPr lang="en-US" altLang="fi-FI"/>
              <a:pPr/>
              <a:t>‹#›</a:t>
            </a:fld>
            <a:endParaRPr lang="en-US" altLang="fi-FI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0" y="1600201"/>
            <a:ext cx="10972800" cy="452543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0" y="6356352"/>
            <a:ext cx="12192000" cy="501649"/>
          </a:xfrm>
          <a:noFill/>
        </p:spPr>
        <p:txBody>
          <a:bodyPr/>
          <a:lstStyle>
            <a:lvl1pPr marL="0" indent="0">
              <a:buNone/>
              <a:defRPr lang="en-US" sz="2667" b="1" kern="1200" baseline="0" smtClean="0">
                <a:solidFill>
                  <a:srgbClr val="000000"/>
                </a:solidFill>
                <a:latin typeface="+mj-lt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0794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92A1A-B5AB-4E5C-8413-2A0AEA0B9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1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76" r:id="rId7"/>
    <p:sldLayoutId id="2147483685" r:id="rId8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6.png"/><Relationship Id="rId7" Type="http://schemas.openxmlformats.org/officeDocument/2006/relationships/image" Target="../media/image11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41.png"/><Relationship Id="rId4" Type="http://schemas.openxmlformats.org/officeDocument/2006/relationships/image" Target="../media/image7.jpeg"/><Relationship Id="rId9" Type="http://schemas.openxmlformats.org/officeDocument/2006/relationships/image" Target="../media/image1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jpeg"/><Relationship Id="rId7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5" Type="http://schemas.openxmlformats.org/officeDocument/2006/relationships/image" Target="../media/image190.png"/><Relationship Id="rId4" Type="http://schemas.openxmlformats.org/officeDocument/2006/relationships/image" Target="../media/image18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avi"/><Relationship Id="rId2" Type="http://schemas.microsoft.com/office/2007/relationships/media" Target="../media/media1.avi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80.png"/><Relationship Id="rId5" Type="http://schemas.openxmlformats.org/officeDocument/2006/relationships/image" Target="../media/image74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80.png"/><Relationship Id="rId5" Type="http://schemas.openxmlformats.org/officeDocument/2006/relationships/image" Target="../media/image74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70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png"/><Relationship Id="rId12" Type="http://schemas.openxmlformats.org/officeDocument/2006/relationships/image" Target="../media/image16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110.png"/><Relationship Id="rId11" Type="http://schemas.openxmlformats.org/officeDocument/2006/relationships/image" Target="../media/image150.png"/><Relationship Id="rId5" Type="http://schemas.openxmlformats.org/officeDocument/2006/relationships/image" Target="../media/image100.png"/><Relationship Id="rId10" Type="http://schemas.openxmlformats.org/officeDocument/2006/relationships/image" Target="../media/image140.png"/><Relationship Id="rId4" Type="http://schemas.openxmlformats.org/officeDocument/2006/relationships/image" Target="../media/image10.png"/><Relationship Id="rId9" Type="http://schemas.openxmlformats.org/officeDocument/2006/relationships/image" Target="../media/image131.png"/><Relationship Id="rId14" Type="http://schemas.openxmlformats.org/officeDocument/2006/relationships/image" Target="../media/image1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image" Target="../media/image221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220.png"/><Relationship Id="rId5" Type="http://schemas.openxmlformats.org/officeDocument/2006/relationships/image" Target="../media/image210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2.xml"/><Relationship Id="rId5" Type="http://schemas.openxmlformats.org/officeDocument/2006/relationships/image" Target="../media/image13.jpe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comments" Target="../comments/comment3.xml"/><Relationship Id="rId4" Type="http://schemas.openxmlformats.org/officeDocument/2006/relationships/image" Target="../media/image33.png"/><Relationship Id="rId9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0.png"/><Relationship Id="rId4" Type="http://schemas.openxmlformats.org/officeDocument/2006/relationships/image" Target="../media/image3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350.png"/><Relationship Id="rId7" Type="http://schemas.openxmlformats.org/officeDocument/2006/relationships/image" Target="../media/image401.png"/><Relationship Id="rId12" Type="http://schemas.openxmlformats.org/officeDocument/2006/relationships/image" Target="../media/image47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1.png"/><Relationship Id="rId11" Type="http://schemas.openxmlformats.org/officeDocument/2006/relationships/image" Target="../media/image46.png"/><Relationship Id="rId5" Type="http://schemas.openxmlformats.org/officeDocument/2006/relationships/image" Target="../media/image7.jpeg"/><Relationship Id="rId10" Type="http://schemas.openxmlformats.org/officeDocument/2006/relationships/image" Target="../media/image45.png"/><Relationship Id="rId4" Type="http://schemas.openxmlformats.org/officeDocument/2006/relationships/image" Target="../media/image6.png"/><Relationship Id="rId9" Type="http://schemas.openxmlformats.org/officeDocument/2006/relationships/image" Target="../media/image4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59.png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1.png"/><Relationship Id="rId5" Type="http://schemas.openxmlformats.org/officeDocument/2006/relationships/image" Target="../media/image590.png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1620F-88DA-407C-87BC-334FE1E56AD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Fundamentals of</a:t>
            </a:r>
            <a:br>
              <a:rPr lang="en-GB" dirty="0"/>
            </a:br>
            <a:r>
              <a:rPr lang="en-GB" dirty="0"/>
              <a:t>Gradient-domain Light Transport</a:t>
            </a:r>
          </a:p>
          <a:p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A8D616-5BEF-4AEA-85EB-49EE38890F81}"/>
              </a:ext>
            </a:extLst>
          </p:cNvPr>
          <p:cNvSpPr txBox="1">
            <a:spLocks/>
          </p:cNvSpPr>
          <p:nvPr/>
        </p:nvSpPr>
        <p:spPr>
          <a:xfrm>
            <a:off x="1543833" y="3509378"/>
            <a:ext cx="9144000" cy="1315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D20A-5865-4CB0-82FC-A15DAF514203}"/>
              </a:ext>
            </a:extLst>
          </p:cNvPr>
          <p:cNvSpPr txBox="1"/>
          <p:nvPr/>
        </p:nvSpPr>
        <p:spPr>
          <a:xfrm>
            <a:off x="4506852" y="3975478"/>
            <a:ext cx="30189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Adrien </a:t>
            </a:r>
            <a:r>
              <a:rPr lang="en-SG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Gruson</a:t>
            </a:r>
            <a:endParaRPr lang="en-SG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S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McGill University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49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93DA11-AFB5-4956-9A46-9DF2EA6066F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96AA3B-1DAB-4AAD-B07F-BF56A009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Content Placeholder 4" descr="A living room filled with furniture and a large window&#10;&#10;Description generated with very high confidence">
            <a:extLst>
              <a:ext uri="{FF2B5EF4-FFF2-40B4-BE49-F238E27FC236}">
                <a16:creationId xmlns:a16="http://schemas.microsoft.com/office/drawing/2014/main" id="{19B2CB89-D04D-4053-B74B-681A222FCA7D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5B02D26-62AA-4A57-8580-3C10759441DF}"/>
              </a:ext>
            </a:extLst>
          </p:cNvPr>
          <p:cNvSpPr txBox="1">
            <a:spLocks/>
          </p:cNvSpPr>
          <p:nvPr/>
        </p:nvSpPr>
        <p:spPr>
          <a:xfrm>
            <a:off x="8691290" y="6152679"/>
            <a:ext cx="3802157" cy="7310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</a:rPr>
              <a:t>Path tracing (2 min)</a:t>
            </a:r>
          </a:p>
        </p:txBody>
      </p:sp>
    </p:spTree>
    <p:extLst>
      <p:ext uri="{BB962C8B-B14F-4D97-AF65-F5344CB8AC3E}">
        <p14:creationId xmlns:p14="http://schemas.microsoft.com/office/powerpoint/2010/main" val="418097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2E67EC-ABBB-4415-BB0E-13BD6212E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equation</a:t>
            </a:r>
            <a:endParaRPr lang="fr-FR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FC6C65-8954-4AC3-845B-8F4794DF16E8}"/>
              </a:ext>
            </a:extLst>
          </p:cNvPr>
          <p:cNvGrpSpPr/>
          <p:nvPr/>
        </p:nvGrpSpPr>
        <p:grpSpPr>
          <a:xfrm>
            <a:off x="1197198" y="1555042"/>
            <a:ext cx="9906462" cy="4458557"/>
            <a:chOff x="1195705" y="1439014"/>
            <a:chExt cx="9906462" cy="4458557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2EC024BA-1388-4B13-A3DB-15B734EA4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5705" y="1439014"/>
              <a:ext cx="9597391" cy="4458557"/>
            </a:xfrm>
            <a:prstGeom prst="rect">
              <a:avLst/>
            </a:prstGeom>
            <a:solidFill>
              <a:schemeClr val="accent2"/>
            </a:solidFill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FD7135F-B27E-40B2-AF46-2D8B3EC9B782}"/>
                </a:ext>
              </a:extLst>
            </p:cNvPr>
            <p:cNvGrpSpPr/>
            <p:nvPr/>
          </p:nvGrpSpPr>
          <p:grpSpPr>
            <a:xfrm>
              <a:off x="3730319" y="1830469"/>
              <a:ext cx="2154013" cy="2160963"/>
              <a:chOff x="2797739" y="688651"/>
              <a:chExt cx="1615510" cy="1620722"/>
            </a:xfrm>
            <a:effectLst>
              <a:outerShdw blurRad="457200" dist="76200" dir="6300000" algn="tl" rotWithShape="0">
                <a:prstClr val="black">
                  <a:alpha val="22000"/>
                </a:prstClr>
              </a:outerShdw>
            </a:effectLst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19D1B8E-2E6D-433A-9F85-01313B9CDEF4}"/>
                  </a:ext>
                </a:extLst>
              </p:cNvPr>
              <p:cNvSpPr/>
              <p:nvPr/>
            </p:nvSpPr>
            <p:spPr>
              <a:xfrm>
                <a:off x="2958169" y="861560"/>
                <a:ext cx="1317845" cy="12886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 dirty="0"/>
              </a:p>
            </p:txBody>
          </p:sp>
          <p:pic>
            <p:nvPicPr>
              <p:cNvPr id="10" name="Picture 3" descr="C:\Users\make\AppData\Local\Microsoft\Windows\Temporary Internet Files\Content.IE5\0KS6E1BQ\chromesphere[1].jpg">
                <a:extLst>
                  <a:ext uri="{FF2B5EF4-FFF2-40B4-BE49-F238E27FC236}">
                    <a16:creationId xmlns:a16="http://schemas.microsoft.com/office/drawing/2014/main" id="{3C808400-6BF7-4484-B912-2AA32A61D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7739" y="688651"/>
                <a:ext cx="1615510" cy="1620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4C0A0-B46F-4003-838D-5900609FABEC}"/>
                </a:ext>
              </a:extLst>
            </p:cNvPr>
            <p:cNvSpPr txBox="1"/>
            <p:nvPr/>
          </p:nvSpPr>
          <p:spPr>
            <a:xfrm>
              <a:off x="3897767" y="2335771"/>
              <a:ext cx="1849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3200" dirty="0">
                  <a:solidFill>
                    <a:srgbClr val="000000"/>
                  </a:solidFill>
                  <a:effectLst>
                    <a:glow rad="127000">
                      <a:schemeClr val="bg1">
                        <a:alpha val="58000"/>
                      </a:schemeClr>
                    </a:glow>
                  </a:effectLst>
                </a:rPr>
                <a:t>Mirror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6BF949-323B-4DFE-830A-AF6516BCC89C}"/>
                </a:ext>
              </a:extLst>
            </p:cNvPr>
            <p:cNvSpPr txBox="1"/>
            <p:nvPr/>
          </p:nvSpPr>
          <p:spPr>
            <a:xfrm>
              <a:off x="9252667" y="2144891"/>
              <a:ext cx="1849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3200" dirty="0">
                  <a:solidFill>
                    <a:srgbClr val="000000"/>
                  </a:solidFill>
                  <a:effectLst>
                    <a:glow rad="127000">
                      <a:schemeClr val="bg1">
                        <a:alpha val="58000"/>
                      </a:schemeClr>
                    </a:glow>
                  </a:effectLst>
                </a:rPr>
                <a:t>Light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89BD1D6-21E6-45D6-AD0B-E06E2352E8C8}"/>
              </a:ext>
            </a:extLst>
          </p:cNvPr>
          <p:cNvSpPr/>
          <p:nvPr/>
        </p:nvSpPr>
        <p:spPr>
          <a:xfrm>
            <a:off x="2122714" y="1752600"/>
            <a:ext cx="8017329" cy="3897086"/>
          </a:xfrm>
          <a:custGeom>
            <a:avLst/>
            <a:gdLst>
              <a:gd name="connsiteX0" fmla="*/ 8017329 w 8017329"/>
              <a:gd name="connsiteY0" fmla="*/ 315686 h 3897086"/>
              <a:gd name="connsiteX1" fmla="*/ 5676900 w 8017329"/>
              <a:gd name="connsiteY1" fmla="*/ 2041071 h 3897086"/>
              <a:gd name="connsiteX2" fmla="*/ 4512129 w 8017329"/>
              <a:gd name="connsiteY2" fmla="*/ 0 h 3897086"/>
              <a:gd name="connsiteX3" fmla="*/ 2481943 w 8017329"/>
              <a:gd name="connsiteY3" fmla="*/ 3897086 h 3897086"/>
              <a:gd name="connsiteX4" fmla="*/ 0 w 8017329"/>
              <a:gd name="connsiteY4" fmla="*/ 1115786 h 3897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17329" h="3897086">
                <a:moveTo>
                  <a:pt x="8017329" y="315686"/>
                </a:moveTo>
                <a:lnTo>
                  <a:pt x="5676900" y="2041071"/>
                </a:lnTo>
                <a:lnTo>
                  <a:pt x="4512129" y="0"/>
                </a:lnTo>
                <a:lnTo>
                  <a:pt x="2481943" y="3897086"/>
                </a:lnTo>
                <a:lnTo>
                  <a:pt x="0" y="1115786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D68701CB-6FCE-4FA1-BF3D-842777985F0E}"/>
              </a:ext>
            </a:extLst>
          </p:cNvPr>
          <p:cNvSpPr/>
          <p:nvPr/>
        </p:nvSpPr>
        <p:spPr>
          <a:xfrm>
            <a:off x="2699657" y="1736271"/>
            <a:ext cx="7456714" cy="3929743"/>
          </a:xfrm>
          <a:custGeom>
            <a:avLst/>
            <a:gdLst>
              <a:gd name="connsiteX0" fmla="*/ 7456714 w 7456714"/>
              <a:gd name="connsiteY0" fmla="*/ 304800 h 3929743"/>
              <a:gd name="connsiteX1" fmla="*/ 5606143 w 7456714"/>
              <a:gd name="connsiteY1" fmla="*/ 0 h 3929743"/>
              <a:gd name="connsiteX2" fmla="*/ 2705100 w 7456714"/>
              <a:gd name="connsiteY2" fmla="*/ 3929743 h 3929743"/>
              <a:gd name="connsiteX3" fmla="*/ 0 w 7456714"/>
              <a:gd name="connsiteY3" fmla="*/ 517072 h 392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6714" h="3929743">
                <a:moveTo>
                  <a:pt x="7456714" y="304800"/>
                </a:moveTo>
                <a:lnTo>
                  <a:pt x="5606143" y="0"/>
                </a:lnTo>
                <a:lnTo>
                  <a:pt x="2705100" y="3929743"/>
                </a:lnTo>
                <a:lnTo>
                  <a:pt x="0" y="517072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1B67075-8F9F-4CAE-8EF2-BE6A80D3D158}"/>
              </a:ext>
            </a:extLst>
          </p:cNvPr>
          <p:cNvSpPr/>
          <p:nvPr/>
        </p:nvSpPr>
        <p:spPr>
          <a:xfrm>
            <a:off x="2226129" y="1779814"/>
            <a:ext cx="8245928" cy="3902529"/>
          </a:xfrm>
          <a:custGeom>
            <a:avLst/>
            <a:gdLst>
              <a:gd name="connsiteX0" fmla="*/ 7990114 w 8245928"/>
              <a:gd name="connsiteY0" fmla="*/ 326572 h 3902529"/>
              <a:gd name="connsiteX1" fmla="*/ 8245928 w 8245928"/>
              <a:gd name="connsiteY1" fmla="*/ 1866900 h 3902529"/>
              <a:gd name="connsiteX2" fmla="*/ 5181600 w 8245928"/>
              <a:gd name="connsiteY2" fmla="*/ 0 h 3902529"/>
              <a:gd name="connsiteX3" fmla="*/ 4163785 w 8245928"/>
              <a:gd name="connsiteY3" fmla="*/ 3902529 h 3902529"/>
              <a:gd name="connsiteX4" fmla="*/ 0 w 8245928"/>
              <a:gd name="connsiteY4" fmla="*/ 756557 h 39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5928" h="3902529">
                <a:moveTo>
                  <a:pt x="7990114" y="326572"/>
                </a:moveTo>
                <a:lnTo>
                  <a:pt x="8245928" y="1866900"/>
                </a:lnTo>
                <a:lnTo>
                  <a:pt x="5181600" y="0"/>
                </a:lnTo>
                <a:lnTo>
                  <a:pt x="4163785" y="3902529"/>
                </a:lnTo>
                <a:lnTo>
                  <a:pt x="0" y="756557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48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70821-6F6A-45CC-8219-FD9A081D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equation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/>
              <p:nvPr/>
            </p:nvSpPr>
            <p:spPr>
              <a:xfrm>
                <a:off x="7043349" y="3033213"/>
                <a:ext cx="4624941" cy="12586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4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grow m:val="on"/>
                          <m:supHide m:val="on"/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𝛺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fr-FR" sz="4000" i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nary>
                      <m:d>
                        <m:dPr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fr-FR" sz="40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349" y="3033213"/>
                <a:ext cx="4624941" cy="12586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CA35D611-23C6-4561-A8A5-FDA6FB1C2874}"/>
              </a:ext>
            </a:extLst>
          </p:cNvPr>
          <p:cNvGrpSpPr/>
          <p:nvPr/>
        </p:nvGrpSpPr>
        <p:grpSpPr>
          <a:xfrm>
            <a:off x="623573" y="2193473"/>
            <a:ext cx="6198682" cy="2789812"/>
            <a:chOff x="1195705" y="1439014"/>
            <a:chExt cx="9906462" cy="4458557"/>
          </a:xfrm>
        </p:grpSpPr>
        <p:pic>
          <p:nvPicPr>
            <p:cNvPr id="65" name="Picture 3">
              <a:extLst>
                <a:ext uri="{FF2B5EF4-FFF2-40B4-BE49-F238E27FC236}">
                  <a16:creationId xmlns:a16="http://schemas.microsoft.com/office/drawing/2014/main" id="{DE918C4C-1C98-40BC-86D2-ED74E72A3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5705" y="1439014"/>
              <a:ext cx="9597391" cy="4458557"/>
            </a:xfrm>
            <a:prstGeom prst="rect">
              <a:avLst/>
            </a:prstGeom>
            <a:solidFill>
              <a:schemeClr val="accent2"/>
            </a:solidFill>
          </p:spPr>
        </p:pic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BDB9A51-9316-4BE1-9673-DCCBEC42E105}"/>
                </a:ext>
              </a:extLst>
            </p:cNvPr>
            <p:cNvGrpSpPr/>
            <p:nvPr/>
          </p:nvGrpSpPr>
          <p:grpSpPr>
            <a:xfrm>
              <a:off x="3730319" y="1830469"/>
              <a:ext cx="2154013" cy="2160963"/>
              <a:chOff x="2797739" y="688651"/>
              <a:chExt cx="1615510" cy="1620722"/>
            </a:xfrm>
            <a:effectLst>
              <a:outerShdw blurRad="457200" dist="76200" dir="6300000" algn="tl" rotWithShape="0">
                <a:prstClr val="black">
                  <a:alpha val="22000"/>
                </a:prstClr>
              </a:outerShdw>
            </a:effectLst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A43BBD8-3926-4A1C-B6D3-7FB17C965D63}"/>
                  </a:ext>
                </a:extLst>
              </p:cNvPr>
              <p:cNvSpPr/>
              <p:nvPr/>
            </p:nvSpPr>
            <p:spPr>
              <a:xfrm>
                <a:off x="2958169" y="861560"/>
                <a:ext cx="1317845" cy="12886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 dirty="0"/>
              </a:p>
            </p:txBody>
          </p:sp>
          <p:pic>
            <p:nvPicPr>
              <p:cNvPr id="70" name="Picture 3" descr="C:\Users\make\AppData\Local\Microsoft\Windows\Temporary Internet Files\Content.IE5\0KS6E1BQ\chromesphere[1].jpg">
                <a:extLst>
                  <a:ext uri="{FF2B5EF4-FFF2-40B4-BE49-F238E27FC236}">
                    <a16:creationId xmlns:a16="http://schemas.microsoft.com/office/drawing/2014/main" id="{5B8E0318-814A-431F-8C8C-98CB7A8FDB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7739" y="688651"/>
                <a:ext cx="1615510" cy="1620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B4B9A0E-56BA-4609-8347-BF38F53213A2}"/>
                </a:ext>
              </a:extLst>
            </p:cNvPr>
            <p:cNvSpPr txBox="1"/>
            <p:nvPr/>
          </p:nvSpPr>
          <p:spPr>
            <a:xfrm>
              <a:off x="3897767" y="2335771"/>
              <a:ext cx="1849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dirty="0">
                  <a:solidFill>
                    <a:srgbClr val="000000"/>
                  </a:solidFill>
                  <a:effectLst>
                    <a:glow rad="127000">
                      <a:schemeClr val="bg1">
                        <a:alpha val="58000"/>
                      </a:schemeClr>
                    </a:glow>
                  </a:effectLst>
                </a:rPr>
                <a:t>Mirror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C52D883-B99B-4797-81C7-81B3B20C5AFA}"/>
                </a:ext>
              </a:extLst>
            </p:cNvPr>
            <p:cNvSpPr txBox="1"/>
            <p:nvPr/>
          </p:nvSpPr>
          <p:spPr>
            <a:xfrm>
              <a:off x="9252667" y="2144891"/>
              <a:ext cx="1849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dirty="0">
                  <a:solidFill>
                    <a:srgbClr val="000000"/>
                  </a:solidFill>
                  <a:effectLst>
                    <a:glow rad="127000">
                      <a:schemeClr val="bg1">
                        <a:alpha val="58000"/>
                      </a:schemeClr>
                    </a:glow>
                  </a:effectLst>
                </a:rPr>
                <a:t>Light</a:t>
              </a:r>
            </a:p>
          </p:txBody>
        </p:sp>
      </p:grp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738FE80F-A3E0-45EB-BE15-E77A02475325}"/>
              </a:ext>
            </a:extLst>
          </p:cNvPr>
          <p:cNvSpPr/>
          <p:nvPr/>
        </p:nvSpPr>
        <p:spPr>
          <a:xfrm>
            <a:off x="1195559" y="2285957"/>
            <a:ext cx="5016610" cy="2438488"/>
          </a:xfrm>
          <a:custGeom>
            <a:avLst/>
            <a:gdLst>
              <a:gd name="connsiteX0" fmla="*/ 8017329 w 8017329"/>
              <a:gd name="connsiteY0" fmla="*/ 315686 h 3897086"/>
              <a:gd name="connsiteX1" fmla="*/ 5676900 w 8017329"/>
              <a:gd name="connsiteY1" fmla="*/ 2041071 h 3897086"/>
              <a:gd name="connsiteX2" fmla="*/ 4512129 w 8017329"/>
              <a:gd name="connsiteY2" fmla="*/ 0 h 3897086"/>
              <a:gd name="connsiteX3" fmla="*/ 2481943 w 8017329"/>
              <a:gd name="connsiteY3" fmla="*/ 3897086 h 3897086"/>
              <a:gd name="connsiteX4" fmla="*/ 0 w 8017329"/>
              <a:gd name="connsiteY4" fmla="*/ 1115786 h 3897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17329" h="3897086">
                <a:moveTo>
                  <a:pt x="8017329" y="315686"/>
                </a:moveTo>
                <a:lnTo>
                  <a:pt x="5676900" y="2041071"/>
                </a:lnTo>
                <a:lnTo>
                  <a:pt x="4512129" y="0"/>
                </a:lnTo>
                <a:lnTo>
                  <a:pt x="2481943" y="3897086"/>
                </a:lnTo>
                <a:lnTo>
                  <a:pt x="0" y="1115786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F660A41-DC68-4651-890C-D5ADEF93C67C}"/>
              </a:ext>
            </a:extLst>
          </p:cNvPr>
          <p:cNvSpPr/>
          <p:nvPr/>
        </p:nvSpPr>
        <p:spPr>
          <a:xfrm>
            <a:off x="1667588" y="2275740"/>
            <a:ext cx="4665822" cy="2458922"/>
          </a:xfrm>
          <a:custGeom>
            <a:avLst/>
            <a:gdLst>
              <a:gd name="connsiteX0" fmla="*/ 7456714 w 7456714"/>
              <a:gd name="connsiteY0" fmla="*/ 304800 h 3929743"/>
              <a:gd name="connsiteX1" fmla="*/ 5606143 w 7456714"/>
              <a:gd name="connsiteY1" fmla="*/ 0 h 3929743"/>
              <a:gd name="connsiteX2" fmla="*/ 2705100 w 7456714"/>
              <a:gd name="connsiteY2" fmla="*/ 3929743 h 3929743"/>
              <a:gd name="connsiteX3" fmla="*/ 0 w 7456714"/>
              <a:gd name="connsiteY3" fmla="*/ 517072 h 392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6714" h="3929743">
                <a:moveTo>
                  <a:pt x="7456714" y="304800"/>
                </a:moveTo>
                <a:lnTo>
                  <a:pt x="5606143" y="0"/>
                </a:lnTo>
                <a:lnTo>
                  <a:pt x="2705100" y="3929743"/>
                </a:lnTo>
                <a:lnTo>
                  <a:pt x="0" y="517072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C8AE4FB-58C9-4C1A-A4B0-80ECA6833A33}"/>
              </a:ext>
            </a:extLst>
          </p:cNvPr>
          <p:cNvSpPr/>
          <p:nvPr/>
        </p:nvSpPr>
        <p:spPr>
          <a:xfrm>
            <a:off x="1341753" y="2314190"/>
            <a:ext cx="5159650" cy="2441894"/>
          </a:xfrm>
          <a:custGeom>
            <a:avLst/>
            <a:gdLst>
              <a:gd name="connsiteX0" fmla="*/ 7990114 w 8245928"/>
              <a:gd name="connsiteY0" fmla="*/ 326572 h 3902529"/>
              <a:gd name="connsiteX1" fmla="*/ 8245928 w 8245928"/>
              <a:gd name="connsiteY1" fmla="*/ 1866900 h 3902529"/>
              <a:gd name="connsiteX2" fmla="*/ 5181600 w 8245928"/>
              <a:gd name="connsiteY2" fmla="*/ 0 h 3902529"/>
              <a:gd name="connsiteX3" fmla="*/ 4163785 w 8245928"/>
              <a:gd name="connsiteY3" fmla="*/ 3902529 h 3902529"/>
              <a:gd name="connsiteX4" fmla="*/ 0 w 8245928"/>
              <a:gd name="connsiteY4" fmla="*/ 756557 h 39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5928" h="3902529">
                <a:moveTo>
                  <a:pt x="7990114" y="326572"/>
                </a:moveTo>
                <a:lnTo>
                  <a:pt x="8245928" y="1866900"/>
                </a:lnTo>
                <a:lnTo>
                  <a:pt x="5181600" y="0"/>
                </a:lnTo>
                <a:lnTo>
                  <a:pt x="4163785" y="3902529"/>
                </a:lnTo>
                <a:lnTo>
                  <a:pt x="0" y="756557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FD3FB9-8943-444F-A1A8-CEB036BA68C2}"/>
              </a:ext>
            </a:extLst>
          </p:cNvPr>
          <p:cNvSpPr txBox="1"/>
          <p:nvPr/>
        </p:nvSpPr>
        <p:spPr>
          <a:xfrm>
            <a:off x="10114108" y="6054028"/>
            <a:ext cx="1729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</a:t>
            </a:r>
            <a:r>
              <a:rPr lang="en-US" sz="2800" dirty="0" err="1"/>
              <a:t>Veach</a:t>
            </a:r>
            <a:r>
              <a:rPr lang="en-US" sz="2800" dirty="0"/>
              <a:t> 98]</a:t>
            </a:r>
          </a:p>
        </p:txBody>
      </p:sp>
    </p:spTree>
    <p:extLst>
      <p:ext uri="{BB962C8B-B14F-4D97-AF65-F5344CB8AC3E}">
        <p14:creationId xmlns:p14="http://schemas.microsoft.com/office/powerpoint/2010/main" val="231576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70821-6F6A-45CC-8219-FD9A081D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equation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/>
              <p:nvPr/>
            </p:nvSpPr>
            <p:spPr>
              <a:xfrm>
                <a:off x="7043349" y="3033213"/>
                <a:ext cx="4624941" cy="12586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4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grow m:val="on"/>
                          <m:supHide m:val="on"/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𝛺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fr-FR" sz="4000" i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nary>
                      <m:d>
                        <m:dPr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fr-FR" sz="40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349" y="3033213"/>
                <a:ext cx="4624941" cy="12586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" name="Picture 3">
            <a:extLst>
              <a:ext uri="{FF2B5EF4-FFF2-40B4-BE49-F238E27FC236}">
                <a16:creationId xmlns:a16="http://schemas.microsoft.com/office/drawing/2014/main" id="{DE918C4C-1C98-40BC-86D2-ED74E72A3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3" y="2193473"/>
            <a:ext cx="6005290" cy="2789812"/>
          </a:xfrm>
          <a:prstGeom prst="rect">
            <a:avLst/>
          </a:prstGeom>
          <a:solidFill>
            <a:schemeClr val="accent2"/>
          </a:solidFill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0BDB9A51-9316-4BE1-9673-DCCBEC42E105}"/>
              </a:ext>
            </a:extLst>
          </p:cNvPr>
          <p:cNvGrpSpPr/>
          <p:nvPr/>
        </p:nvGrpSpPr>
        <p:grpSpPr>
          <a:xfrm>
            <a:off x="2209534" y="2438415"/>
            <a:ext cx="1347811" cy="1352160"/>
            <a:chOff x="2797739" y="688651"/>
            <a:chExt cx="1615510" cy="1620722"/>
          </a:xfrm>
          <a:effectLst>
            <a:outerShdw blurRad="457200" dist="76200" dir="6300000" algn="tl" rotWithShape="0">
              <a:prstClr val="black">
                <a:alpha val="22000"/>
              </a:prstClr>
            </a:outerShdw>
          </a:effectLst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A43BBD8-3926-4A1C-B6D3-7FB17C965D63}"/>
                </a:ext>
              </a:extLst>
            </p:cNvPr>
            <p:cNvSpPr/>
            <p:nvPr/>
          </p:nvSpPr>
          <p:spPr>
            <a:xfrm>
              <a:off x="2958169" y="861560"/>
              <a:ext cx="1317845" cy="128869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 dirty="0"/>
            </a:p>
          </p:txBody>
        </p:sp>
        <p:pic>
          <p:nvPicPr>
            <p:cNvPr id="70" name="Picture 3" descr="C:\Users\make\AppData\Local\Microsoft\Windows\Temporary Internet Files\Content.IE5\0KS6E1BQ\chromesphere[1].jpg">
              <a:extLst>
                <a:ext uri="{FF2B5EF4-FFF2-40B4-BE49-F238E27FC236}">
                  <a16:creationId xmlns:a16="http://schemas.microsoft.com/office/drawing/2014/main" id="{5B8E0318-814A-431F-8C8C-98CB7A8FDB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7739" y="688651"/>
              <a:ext cx="1615510" cy="162072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CB4B9A0E-56BA-4609-8347-BF38F53213A2}"/>
              </a:ext>
            </a:extLst>
          </p:cNvPr>
          <p:cNvSpPr txBox="1"/>
          <p:nvPr/>
        </p:nvSpPr>
        <p:spPr>
          <a:xfrm>
            <a:off x="2314310" y="2754593"/>
            <a:ext cx="1157271" cy="365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000000"/>
                </a:solidFill>
                <a:effectLst>
                  <a:glow rad="127000">
                    <a:schemeClr val="bg1">
                      <a:alpha val="58000"/>
                    </a:schemeClr>
                  </a:glow>
                </a:effectLst>
              </a:rPr>
              <a:t>Mirror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C52D883-B99B-4797-81C7-81B3B20C5AFA}"/>
              </a:ext>
            </a:extLst>
          </p:cNvPr>
          <p:cNvSpPr txBox="1"/>
          <p:nvPr/>
        </p:nvSpPr>
        <p:spPr>
          <a:xfrm>
            <a:off x="5664984" y="2635155"/>
            <a:ext cx="1157271" cy="365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000000"/>
                </a:solidFill>
                <a:effectLst>
                  <a:glow rad="127000">
                    <a:schemeClr val="bg1">
                      <a:alpha val="58000"/>
                    </a:schemeClr>
                  </a:glow>
                </a:effectLst>
              </a:rPr>
              <a:t>Light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44A3BBB-41E4-414F-8F26-70683C006845}"/>
              </a:ext>
            </a:extLst>
          </p:cNvPr>
          <p:cNvCxnSpPr/>
          <p:nvPr/>
        </p:nvCxnSpPr>
        <p:spPr>
          <a:xfrm flipV="1">
            <a:off x="1569211" y="3015449"/>
            <a:ext cx="75779" cy="119438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27DED2-93DC-4CFC-A5E8-10D5ABCD9068}"/>
              </a:ext>
            </a:extLst>
          </p:cNvPr>
          <p:cNvCxnSpPr>
            <a:cxnSpLocks/>
          </p:cNvCxnSpPr>
          <p:nvPr/>
        </p:nvCxnSpPr>
        <p:spPr>
          <a:xfrm flipH="1" flipV="1">
            <a:off x="1593396" y="3015449"/>
            <a:ext cx="69397" cy="48880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976C0F-70D9-48BF-8BB9-2C1B6DB753DA}"/>
              </a:ext>
            </a:extLst>
          </p:cNvPr>
          <p:cNvCxnSpPr>
            <a:cxnSpLocks/>
          </p:cNvCxnSpPr>
          <p:nvPr/>
        </p:nvCxnSpPr>
        <p:spPr>
          <a:xfrm flipH="1" flipV="1">
            <a:off x="1544829" y="3090055"/>
            <a:ext cx="69397" cy="48880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9E11EF4-684A-4118-AEE5-AB2F0672082D}"/>
              </a:ext>
            </a:extLst>
          </p:cNvPr>
          <p:cNvSpPr/>
          <p:nvPr/>
        </p:nvSpPr>
        <p:spPr>
          <a:xfrm>
            <a:off x="1398326" y="2865344"/>
            <a:ext cx="431800" cy="449421"/>
          </a:xfrm>
          <a:prstGeom prst="ellipse">
            <a:avLst/>
          </a:prstGeom>
          <a:noFill/>
          <a:ln w="3810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40F0597-6AD9-487C-B146-D2C34FCB9818}"/>
              </a:ext>
            </a:extLst>
          </p:cNvPr>
          <p:cNvSpPr/>
          <p:nvPr/>
        </p:nvSpPr>
        <p:spPr>
          <a:xfrm>
            <a:off x="7187715" y="3314765"/>
            <a:ext cx="555655" cy="800035"/>
          </a:xfrm>
          <a:prstGeom prst="ellipse">
            <a:avLst/>
          </a:prstGeom>
          <a:noFill/>
          <a:ln w="3810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93F34A-4463-4F78-A966-ED0296E5D8D5}"/>
              </a:ext>
            </a:extLst>
          </p:cNvPr>
          <p:cNvSpPr txBox="1"/>
          <p:nvPr/>
        </p:nvSpPr>
        <p:spPr>
          <a:xfrm>
            <a:off x="10114108" y="6054028"/>
            <a:ext cx="1729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</a:t>
            </a:r>
            <a:r>
              <a:rPr lang="en-US" sz="2800" dirty="0" err="1"/>
              <a:t>Veach</a:t>
            </a:r>
            <a:r>
              <a:rPr lang="en-US" sz="2800" dirty="0"/>
              <a:t> 98]</a:t>
            </a:r>
          </a:p>
        </p:txBody>
      </p:sp>
    </p:spTree>
    <p:extLst>
      <p:ext uri="{BB962C8B-B14F-4D97-AF65-F5344CB8AC3E}">
        <p14:creationId xmlns:p14="http://schemas.microsoft.com/office/powerpoint/2010/main" val="997284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70821-6F6A-45CC-8219-FD9A081D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equation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/>
              <p:nvPr/>
            </p:nvSpPr>
            <p:spPr>
              <a:xfrm>
                <a:off x="7043349" y="3033213"/>
                <a:ext cx="4624941" cy="12586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4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grow m:val="on"/>
                          <m:supHide m:val="on"/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𝛺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fr-FR" sz="4000" i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nary>
                      <m:d>
                        <m:dPr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fr-FR" sz="40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349" y="3033213"/>
                <a:ext cx="4624941" cy="12586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" name="Picture 3">
            <a:extLst>
              <a:ext uri="{FF2B5EF4-FFF2-40B4-BE49-F238E27FC236}">
                <a16:creationId xmlns:a16="http://schemas.microsoft.com/office/drawing/2014/main" id="{DE918C4C-1C98-40BC-86D2-ED74E72A3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3" y="2193473"/>
            <a:ext cx="6005290" cy="2789812"/>
          </a:xfrm>
          <a:prstGeom prst="rect">
            <a:avLst/>
          </a:prstGeom>
          <a:solidFill>
            <a:schemeClr val="accent2"/>
          </a:solidFill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0BDB9A51-9316-4BE1-9673-DCCBEC42E105}"/>
              </a:ext>
            </a:extLst>
          </p:cNvPr>
          <p:cNvGrpSpPr/>
          <p:nvPr/>
        </p:nvGrpSpPr>
        <p:grpSpPr>
          <a:xfrm>
            <a:off x="2209534" y="2438415"/>
            <a:ext cx="1347811" cy="1352160"/>
            <a:chOff x="2797739" y="688651"/>
            <a:chExt cx="1615510" cy="1620722"/>
          </a:xfrm>
          <a:effectLst>
            <a:outerShdw blurRad="457200" dist="76200" dir="6300000" algn="tl" rotWithShape="0">
              <a:prstClr val="black">
                <a:alpha val="22000"/>
              </a:prstClr>
            </a:outerShdw>
          </a:effectLst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A43BBD8-3926-4A1C-B6D3-7FB17C965D63}"/>
                </a:ext>
              </a:extLst>
            </p:cNvPr>
            <p:cNvSpPr/>
            <p:nvPr/>
          </p:nvSpPr>
          <p:spPr>
            <a:xfrm>
              <a:off x="2958169" y="861560"/>
              <a:ext cx="1317845" cy="128869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 dirty="0"/>
            </a:p>
          </p:txBody>
        </p:sp>
        <p:pic>
          <p:nvPicPr>
            <p:cNvPr id="70" name="Picture 3" descr="C:\Users\make\AppData\Local\Microsoft\Windows\Temporary Internet Files\Content.IE5\0KS6E1BQ\chromesphere[1].jpg">
              <a:extLst>
                <a:ext uri="{FF2B5EF4-FFF2-40B4-BE49-F238E27FC236}">
                  <a16:creationId xmlns:a16="http://schemas.microsoft.com/office/drawing/2014/main" id="{5B8E0318-814A-431F-8C8C-98CB7A8FDB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7739" y="688651"/>
              <a:ext cx="1615510" cy="162072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CB4B9A0E-56BA-4609-8347-BF38F53213A2}"/>
              </a:ext>
            </a:extLst>
          </p:cNvPr>
          <p:cNvSpPr txBox="1"/>
          <p:nvPr/>
        </p:nvSpPr>
        <p:spPr>
          <a:xfrm>
            <a:off x="2314310" y="2754593"/>
            <a:ext cx="1157271" cy="365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000000"/>
                </a:solidFill>
                <a:effectLst>
                  <a:glow rad="127000">
                    <a:schemeClr val="bg1">
                      <a:alpha val="58000"/>
                    </a:schemeClr>
                  </a:glow>
                </a:effectLst>
              </a:rPr>
              <a:t>Mirror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C52D883-B99B-4797-81C7-81B3B20C5AFA}"/>
              </a:ext>
            </a:extLst>
          </p:cNvPr>
          <p:cNvSpPr txBox="1"/>
          <p:nvPr/>
        </p:nvSpPr>
        <p:spPr>
          <a:xfrm>
            <a:off x="5664984" y="2635155"/>
            <a:ext cx="1157271" cy="365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000000"/>
                </a:solidFill>
                <a:effectLst>
                  <a:glow rad="127000">
                    <a:schemeClr val="bg1">
                      <a:alpha val="58000"/>
                    </a:schemeClr>
                  </a:glow>
                </a:effectLst>
              </a:rPr>
              <a:t>Light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44A3BBB-41E4-414F-8F26-70683C006845}"/>
              </a:ext>
            </a:extLst>
          </p:cNvPr>
          <p:cNvCxnSpPr/>
          <p:nvPr/>
        </p:nvCxnSpPr>
        <p:spPr>
          <a:xfrm flipV="1">
            <a:off x="1569211" y="3015449"/>
            <a:ext cx="75779" cy="119438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27DED2-93DC-4CFC-A5E8-10D5ABCD9068}"/>
              </a:ext>
            </a:extLst>
          </p:cNvPr>
          <p:cNvCxnSpPr>
            <a:cxnSpLocks/>
          </p:cNvCxnSpPr>
          <p:nvPr/>
        </p:nvCxnSpPr>
        <p:spPr>
          <a:xfrm flipH="1" flipV="1">
            <a:off x="1593396" y="3015449"/>
            <a:ext cx="69397" cy="48880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976C0F-70D9-48BF-8BB9-2C1B6DB753DA}"/>
              </a:ext>
            </a:extLst>
          </p:cNvPr>
          <p:cNvCxnSpPr>
            <a:cxnSpLocks/>
          </p:cNvCxnSpPr>
          <p:nvPr/>
        </p:nvCxnSpPr>
        <p:spPr>
          <a:xfrm flipH="1" flipV="1">
            <a:off x="1544829" y="3090055"/>
            <a:ext cx="69397" cy="48880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9E11EF4-684A-4118-AEE5-AB2F0672082D}"/>
              </a:ext>
            </a:extLst>
          </p:cNvPr>
          <p:cNvSpPr/>
          <p:nvPr/>
        </p:nvSpPr>
        <p:spPr>
          <a:xfrm>
            <a:off x="8460978" y="3940853"/>
            <a:ext cx="431800" cy="449421"/>
          </a:xfrm>
          <a:prstGeom prst="ellipse">
            <a:avLst/>
          </a:prstGeom>
          <a:noFill/>
          <a:ln w="3810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65FC7C2-5116-411B-B2B3-345EE3CCCB01}"/>
              </a:ext>
            </a:extLst>
          </p:cNvPr>
          <p:cNvSpPr/>
          <p:nvPr/>
        </p:nvSpPr>
        <p:spPr>
          <a:xfrm>
            <a:off x="1195559" y="2285957"/>
            <a:ext cx="5016610" cy="2438488"/>
          </a:xfrm>
          <a:custGeom>
            <a:avLst/>
            <a:gdLst>
              <a:gd name="connsiteX0" fmla="*/ 8017329 w 8017329"/>
              <a:gd name="connsiteY0" fmla="*/ 315686 h 3897086"/>
              <a:gd name="connsiteX1" fmla="*/ 5676900 w 8017329"/>
              <a:gd name="connsiteY1" fmla="*/ 2041071 h 3897086"/>
              <a:gd name="connsiteX2" fmla="*/ 4512129 w 8017329"/>
              <a:gd name="connsiteY2" fmla="*/ 0 h 3897086"/>
              <a:gd name="connsiteX3" fmla="*/ 2481943 w 8017329"/>
              <a:gd name="connsiteY3" fmla="*/ 3897086 h 3897086"/>
              <a:gd name="connsiteX4" fmla="*/ 0 w 8017329"/>
              <a:gd name="connsiteY4" fmla="*/ 1115786 h 3897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17329" h="3897086">
                <a:moveTo>
                  <a:pt x="8017329" y="315686"/>
                </a:moveTo>
                <a:lnTo>
                  <a:pt x="5676900" y="2041071"/>
                </a:lnTo>
                <a:lnTo>
                  <a:pt x="4512129" y="0"/>
                </a:lnTo>
                <a:lnTo>
                  <a:pt x="2481943" y="3897086"/>
                </a:lnTo>
                <a:lnTo>
                  <a:pt x="0" y="1115786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BD31660-BF18-46D5-91D2-C299009C063F}"/>
              </a:ext>
            </a:extLst>
          </p:cNvPr>
          <p:cNvSpPr/>
          <p:nvPr/>
        </p:nvSpPr>
        <p:spPr>
          <a:xfrm>
            <a:off x="1667588" y="2275740"/>
            <a:ext cx="4665822" cy="2458922"/>
          </a:xfrm>
          <a:custGeom>
            <a:avLst/>
            <a:gdLst>
              <a:gd name="connsiteX0" fmla="*/ 7456714 w 7456714"/>
              <a:gd name="connsiteY0" fmla="*/ 304800 h 3929743"/>
              <a:gd name="connsiteX1" fmla="*/ 5606143 w 7456714"/>
              <a:gd name="connsiteY1" fmla="*/ 0 h 3929743"/>
              <a:gd name="connsiteX2" fmla="*/ 2705100 w 7456714"/>
              <a:gd name="connsiteY2" fmla="*/ 3929743 h 3929743"/>
              <a:gd name="connsiteX3" fmla="*/ 0 w 7456714"/>
              <a:gd name="connsiteY3" fmla="*/ 517072 h 392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6714" h="3929743">
                <a:moveTo>
                  <a:pt x="7456714" y="304800"/>
                </a:moveTo>
                <a:lnTo>
                  <a:pt x="5606143" y="0"/>
                </a:lnTo>
                <a:lnTo>
                  <a:pt x="2705100" y="3929743"/>
                </a:lnTo>
                <a:lnTo>
                  <a:pt x="0" y="517072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C9A0532-9443-4535-8288-72FAEAAB1347}"/>
              </a:ext>
            </a:extLst>
          </p:cNvPr>
          <p:cNvSpPr/>
          <p:nvPr/>
        </p:nvSpPr>
        <p:spPr>
          <a:xfrm>
            <a:off x="1311273" y="2314190"/>
            <a:ext cx="5190130" cy="2441894"/>
          </a:xfrm>
          <a:custGeom>
            <a:avLst/>
            <a:gdLst>
              <a:gd name="connsiteX0" fmla="*/ 7990114 w 8245928"/>
              <a:gd name="connsiteY0" fmla="*/ 326572 h 3902529"/>
              <a:gd name="connsiteX1" fmla="*/ 8245928 w 8245928"/>
              <a:gd name="connsiteY1" fmla="*/ 1866900 h 3902529"/>
              <a:gd name="connsiteX2" fmla="*/ 5181600 w 8245928"/>
              <a:gd name="connsiteY2" fmla="*/ 0 h 3902529"/>
              <a:gd name="connsiteX3" fmla="*/ 4163785 w 8245928"/>
              <a:gd name="connsiteY3" fmla="*/ 3902529 h 3902529"/>
              <a:gd name="connsiteX4" fmla="*/ 0 w 8245928"/>
              <a:gd name="connsiteY4" fmla="*/ 756557 h 3902529"/>
              <a:gd name="connsiteX0" fmla="*/ 8038826 w 8294640"/>
              <a:gd name="connsiteY0" fmla="*/ 326572 h 3902529"/>
              <a:gd name="connsiteX1" fmla="*/ 8294640 w 8294640"/>
              <a:gd name="connsiteY1" fmla="*/ 1866900 h 3902529"/>
              <a:gd name="connsiteX2" fmla="*/ 5230312 w 8294640"/>
              <a:gd name="connsiteY2" fmla="*/ 0 h 3902529"/>
              <a:gd name="connsiteX3" fmla="*/ 4212497 w 8294640"/>
              <a:gd name="connsiteY3" fmla="*/ 3902529 h 3902529"/>
              <a:gd name="connsiteX4" fmla="*/ 0 w 8294640"/>
              <a:gd name="connsiteY4" fmla="*/ 867900 h 39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94640" h="3902529">
                <a:moveTo>
                  <a:pt x="8038826" y="326572"/>
                </a:moveTo>
                <a:lnTo>
                  <a:pt x="8294640" y="1866900"/>
                </a:lnTo>
                <a:lnTo>
                  <a:pt x="5230312" y="0"/>
                </a:lnTo>
                <a:lnTo>
                  <a:pt x="4212497" y="3902529"/>
                </a:lnTo>
                <a:lnTo>
                  <a:pt x="0" y="867900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20BD2B-6C7F-4AE9-A43F-D11555B1F710}"/>
              </a:ext>
            </a:extLst>
          </p:cNvPr>
          <p:cNvSpPr txBox="1"/>
          <p:nvPr/>
        </p:nvSpPr>
        <p:spPr>
          <a:xfrm>
            <a:off x="10114108" y="6054028"/>
            <a:ext cx="1729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</a:t>
            </a:r>
            <a:r>
              <a:rPr lang="en-US" sz="2800" dirty="0" err="1"/>
              <a:t>Veach</a:t>
            </a:r>
            <a:r>
              <a:rPr lang="en-US" sz="2800" dirty="0"/>
              <a:t> 98]</a:t>
            </a:r>
          </a:p>
        </p:txBody>
      </p:sp>
    </p:spTree>
    <p:extLst>
      <p:ext uri="{BB962C8B-B14F-4D97-AF65-F5344CB8AC3E}">
        <p14:creationId xmlns:p14="http://schemas.microsoft.com/office/powerpoint/2010/main" val="3873400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70821-6F6A-45CC-8219-FD9A081D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equation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/>
              <p:nvPr/>
            </p:nvSpPr>
            <p:spPr>
              <a:xfrm>
                <a:off x="7043349" y="3033213"/>
                <a:ext cx="4624941" cy="12586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4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grow m:val="on"/>
                          <m:supHide m:val="on"/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𝛺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fr-FR" sz="4000" i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nary>
                      <m:d>
                        <m:dPr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fr-FR" sz="40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349" y="3033213"/>
                <a:ext cx="4624941" cy="12586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" name="Picture 3">
            <a:extLst>
              <a:ext uri="{FF2B5EF4-FFF2-40B4-BE49-F238E27FC236}">
                <a16:creationId xmlns:a16="http://schemas.microsoft.com/office/drawing/2014/main" id="{DE918C4C-1C98-40BC-86D2-ED74E72A3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3" y="2193473"/>
            <a:ext cx="6005290" cy="2789812"/>
          </a:xfrm>
          <a:prstGeom prst="rect">
            <a:avLst/>
          </a:prstGeom>
          <a:solidFill>
            <a:schemeClr val="accent2"/>
          </a:solidFill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0BDB9A51-9316-4BE1-9673-DCCBEC42E105}"/>
              </a:ext>
            </a:extLst>
          </p:cNvPr>
          <p:cNvGrpSpPr/>
          <p:nvPr/>
        </p:nvGrpSpPr>
        <p:grpSpPr>
          <a:xfrm>
            <a:off x="2209534" y="2438415"/>
            <a:ext cx="1347811" cy="1352160"/>
            <a:chOff x="2797739" y="688651"/>
            <a:chExt cx="1615510" cy="1620722"/>
          </a:xfrm>
          <a:effectLst>
            <a:outerShdw blurRad="457200" dist="76200" dir="6300000" algn="tl" rotWithShape="0">
              <a:prstClr val="black">
                <a:alpha val="22000"/>
              </a:prstClr>
            </a:outerShdw>
          </a:effectLst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A43BBD8-3926-4A1C-B6D3-7FB17C965D63}"/>
                </a:ext>
              </a:extLst>
            </p:cNvPr>
            <p:cNvSpPr/>
            <p:nvPr/>
          </p:nvSpPr>
          <p:spPr>
            <a:xfrm>
              <a:off x="2958169" y="861560"/>
              <a:ext cx="1317845" cy="128869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 dirty="0"/>
            </a:p>
          </p:txBody>
        </p:sp>
        <p:pic>
          <p:nvPicPr>
            <p:cNvPr id="70" name="Picture 3" descr="C:\Users\make\AppData\Local\Microsoft\Windows\Temporary Internet Files\Content.IE5\0KS6E1BQ\chromesphere[1].jpg">
              <a:extLst>
                <a:ext uri="{FF2B5EF4-FFF2-40B4-BE49-F238E27FC236}">
                  <a16:creationId xmlns:a16="http://schemas.microsoft.com/office/drawing/2014/main" id="{5B8E0318-814A-431F-8C8C-98CB7A8FDB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7739" y="688651"/>
              <a:ext cx="1615510" cy="162072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CB4B9A0E-56BA-4609-8347-BF38F53213A2}"/>
              </a:ext>
            </a:extLst>
          </p:cNvPr>
          <p:cNvSpPr txBox="1"/>
          <p:nvPr/>
        </p:nvSpPr>
        <p:spPr>
          <a:xfrm>
            <a:off x="2314310" y="2754593"/>
            <a:ext cx="1157271" cy="365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000000"/>
                </a:solidFill>
                <a:effectLst>
                  <a:glow rad="127000">
                    <a:schemeClr val="bg1">
                      <a:alpha val="58000"/>
                    </a:schemeClr>
                  </a:glow>
                </a:effectLst>
              </a:rPr>
              <a:t>Mirror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C52D883-B99B-4797-81C7-81B3B20C5AFA}"/>
              </a:ext>
            </a:extLst>
          </p:cNvPr>
          <p:cNvSpPr txBox="1"/>
          <p:nvPr/>
        </p:nvSpPr>
        <p:spPr>
          <a:xfrm>
            <a:off x="5664984" y="2635155"/>
            <a:ext cx="1157271" cy="365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000000"/>
                </a:solidFill>
                <a:effectLst>
                  <a:glow rad="127000">
                    <a:schemeClr val="bg1">
                      <a:alpha val="58000"/>
                    </a:schemeClr>
                  </a:glow>
                </a:effectLst>
              </a:rPr>
              <a:t>Light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44A3BBB-41E4-414F-8F26-70683C006845}"/>
              </a:ext>
            </a:extLst>
          </p:cNvPr>
          <p:cNvCxnSpPr/>
          <p:nvPr/>
        </p:nvCxnSpPr>
        <p:spPr>
          <a:xfrm flipV="1">
            <a:off x="1569211" y="3015449"/>
            <a:ext cx="75779" cy="119438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27DED2-93DC-4CFC-A5E8-10D5ABCD9068}"/>
              </a:ext>
            </a:extLst>
          </p:cNvPr>
          <p:cNvCxnSpPr>
            <a:cxnSpLocks/>
          </p:cNvCxnSpPr>
          <p:nvPr/>
        </p:nvCxnSpPr>
        <p:spPr>
          <a:xfrm flipH="1" flipV="1">
            <a:off x="1593396" y="3015449"/>
            <a:ext cx="69397" cy="48880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976C0F-70D9-48BF-8BB9-2C1B6DB753DA}"/>
              </a:ext>
            </a:extLst>
          </p:cNvPr>
          <p:cNvCxnSpPr>
            <a:cxnSpLocks/>
          </p:cNvCxnSpPr>
          <p:nvPr/>
        </p:nvCxnSpPr>
        <p:spPr>
          <a:xfrm flipH="1" flipV="1">
            <a:off x="1544829" y="3090055"/>
            <a:ext cx="69397" cy="48880"/>
          </a:xfrm>
          <a:prstGeom prst="line">
            <a:avLst/>
          </a:prstGeom>
          <a:ln w="38100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9E11EF4-684A-4118-AEE5-AB2F0672082D}"/>
              </a:ext>
            </a:extLst>
          </p:cNvPr>
          <p:cNvSpPr/>
          <p:nvPr/>
        </p:nvSpPr>
        <p:spPr>
          <a:xfrm>
            <a:off x="8697512" y="3189515"/>
            <a:ext cx="1284954" cy="979714"/>
          </a:xfrm>
          <a:prstGeom prst="ellipse">
            <a:avLst/>
          </a:prstGeom>
          <a:noFill/>
          <a:ln w="3810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5037955-403E-44DD-982F-12D4D3568868}"/>
              </a:ext>
            </a:extLst>
          </p:cNvPr>
          <p:cNvSpPr/>
          <p:nvPr/>
        </p:nvSpPr>
        <p:spPr>
          <a:xfrm>
            <a:off x="1311273" y="2314190"/>
            <a:ext cx="5190130" cy="2441894"/>
          </a:xfrm>
          <a:custGeom>
            <a:avLst/>
            <a:gdLst>
              <a:gd name="connsiteX0" fmla="*/ 7990114 w 8245928"/>
              <a:gd name="connsiteY0" fmla="*/ 326572 h 3902529"/>
              <a:gd name="connsiteX1" fmla="*/ 8245928 w 8245928"/>
              <a:gd name="connsiteY1" fmla="*/ 1866900 h 3902529"/>
              <a:gd name="connsiteX2" fmla="*/ 5181600 w 8245928"/>
              <a:gd name="connsiteY2" fmla="*/ 0 h 3902529"/>
              <a:gd name="connsiteX3" fmla="*/ 4163785 w 8245928"/>
              <a:gd name="connsiteY3" fmla="*/ 3902529 h 3902529"/>
              <a:gd name="connsiteX4" fmla="*/ 0 w 8245928"/>
              <a:gd name="connsiteY4" fmla="*/ 756557 h 3902529"/>
              <a:gd name="connsiteX0" fmla="*/ 8038826 w 8294640"/>
              <a:gd name="connsiteY0" fmla="*/ 326572 h 3902529"/>
              <a:gd name="connsiteX1" fmla="*/ 8294640 w 8294640"/>
              <a:gd name="connsiteY1" fmla="*/ 1866900 h 3902529"/>
              <a:gd name="connsiteX2" fmla="*/ 5230312 w 8294640"/>
              <a:gd name="connsiteY2" fmla="*/ 0 h 3902529"/>
              <a:gd name="connsiteX3" fmla="*/ 4212497 w 8294640"/>
              <a:gd name="connsiteY3" fmla="*/ 3902529 h 3902529"/>
              <a:gd name="connsiteX4" fmla="*/ 0 w 8294640"/>
              <a:gd name="connsiteY4" fmla="*/ 867900 h 3902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94640" h="3902529">
                <a:moveTo>
                  <a:pt x="8038826" y="326572"/>
                </a:moveTo>
                <a:lnTo>
                  <a:pt x="8294640" y="1866900"/>
                </a:lnTo>
                <a:lnTo>
                  <a:pt x="5230312" y="0"/>
                </a:lnTo>
                <a:lnTo>
                  <a:pt x="4212497" y="3902529"/>
                </a:lnTo>
                <a:lnTo>
                  <a:pt x="0" y="867900"/>
                </a:lnTo>
              </a:path>
            </a:pathLst>
          </a:custGeom>
          <a:noFill/>
          <a:ln w="3810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6C5A105-E536-4B9D-AE45-FCAE83C5914F}"/>
                  </a:ext>
                </a:extLst>
              </p:cNvPr>
              <p:cNvSpPr/>
              <p:nvPr/>
            </p:nvSpPr>
            <p:spPr>
              <a:xfrm>
                <a:off x="1311273" y="5197766"/>
                <a:ext cx="11995515" cy="1373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4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4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40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fr-FR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fr-FR" sz="4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4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sz="40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sz="4000" dirty="0"/>
                  <a:t> (Materials) x (</a:t>
                </a:r>
                <a:r>
                  <a:rPr lang="fr-FR" sz="4000" dirty="0" err="1"/>
                  <a:t>Geometries</a:t>
                </a:r>
                <a:r>
                  <a:rPr lang="fr-FR" sz="4000" dirty="0"/>
                  <a:t>) </a:t>
                </a:r>
                <a:br>
                  <a:rPr lang="fr-FR" sz="4000" dirty="0"/>
                </a:br>
                <a:r>
                  <a:rPr lang="fr-FR" sz="4000" dirty="0"/>
                  <a:t>				x </a:t>
                </a:r>
                <a:r>
                  <a:rPr lang="fr-FR" sz="4000" dirty="0" err="1"/>
                  <a:t>Emitted</a:t>
                </a:r>
                <a:r>
                  <a:rPr lang="fr-FR" sz="4000" dirty="0"/>
                  <a:t> Lum. x Pixel </a:t>
                </a:r>
                <a:r>
                  <a:rPr lang="fr-FR" sz="4000" dirty="0" err="1"/>
                  <a:t>filtering</a:t>
                </a:r>
                <a:endParaRPr lang="fr-FR" sz="40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6C5A105-E536-4B9D-AE45-FCAE83C591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1273" y="5197766"/>
                <a:ext cx="11995515" cy="1373005"/>
              </a:xfrm>
              <a:prstGeom prst="rect">
                <a:avLst/>
              </a:prstGeom>
              <a:blipFill>
                <a:blip r:embed="rId5"/>
                <a:stretch>
                  <a:fillRect t="-7556" b="-182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416628C-9DCD-460A-9BB0-4093DADFD350}"/>
                  </a:ext>
                </a:extLst>
              </p:cNvPr>
              <p:cNvSpPr/>
              <p:nvPr/>
            </p:nvSpPr>
            <p:spPr>
              <a:xfrm>
                <a:off x="1378719" y="3159350"/>
                <a:ext cx="62081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416628C-9DCD-460A-9BB0-4093DADFD3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719" y="3159350"/>
                <a:ext cx="62081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0D97B5A-38CD-4804-8D62-92E7B9FFD50F}"/>
                  </a:ext>
                </a:extLst>
              </p:cNvPr>
              <p:cNvSpPr/>
              <p:nvPr/>
            </p:nvSpPr>
            <p:spPr>
              <a:xfrm>
                <a:off x="3474740" y="4009534"/>
                <a:ext cx="6125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0D97B5A-38CD-4804-8D62-92E7B9FFD5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740" y="4009534"/>
                <a:ext cx="6125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5EDE854-4B83-4BCB-B17E-71583FA6FC86}"/>
                  </a:ext>
                </a:extLst>
              </p:cNvPr>
              <p:cNvSpPr/>
              <p:nvPr/>
            </p:nvSpPr>
            <p:spPr>
              <a:xfrm>
                <a:off x="4497966" y="2414326"/>
                <a:ext cx="62081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5EDE854-4B83-4BCB-B17E-71583FA6FC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966" y="2414326"/>
                <a:ext cx="62081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7FF8A1A-DCDF-4B67-87B6-AD1FCB05DAA1}"/>
                  </a:ext>
                </a:extLst>
              </p:cNvPr>
              <p:cNvSpPr/>
              <p:nvPr/>
            </p:nvSpPr>
            <p:spPr>
              <a:xfrm>
                <a:off x="6045394" y="3355352"/>
                <a:ext cx="62081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7FF8A1A-DCDF-4B67-87B6-AD1FCB05DA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394" y="3355352"/>
                <a:ext cx="620811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402E943-4B73-4121-83D1-C05293FCA9D6}"/>
                  </a:ext>
                </a:extLst>
              </p:cNvPr>
              <p:cNvSpPr/>
              <p:nvPr/>
            </p:nvSpPr>
            <p:spPr>
              <a:xfrm>
                <a:off x="5622808" y="2250639"/>
                <a:ext cx="62081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800" b="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402E943-4B73-4121-83D1-C05293FCA9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808" y="2250639"/>
                <a:ext cx="620811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279C622-1E94-4D63-8E2D-5F6F167C3918}"/>
                  </a:ext>
                </a:extLst>
              </p:cNvPr>
              <p:cNvSpPr/>
              <p:nvPr/>
            </p:nvSpPr>
            <p:spPr>
              <a:xfrm>
                <a:off x="7472527" y="1839530"/>
                <a:ext cx="377032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40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4000" b="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279C622-1E94-4D63-8E2D-5F6F167C39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527" y="1839530"/>
                <a:ext cx="3770327" cy="7078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B12F2207-3526-4B5B-9665-76CB2D42BDA4}"/>
              </a:ext>
            </a:extLst>
          </p:cNvPr>
          <p:cNvSpPr txBox="1"/>
          <p:nvPr/>
        </p:nvSpPr>
        <p:spPr>
          <a:xfrm>
            <a:off x="10114108" y="6054028"/>
            <a:ext cx="1729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[</a:t>
            </a:r>
            <a:r>
              <a:rPr lang="en-US" sz="2800" dirty="0" err="1"/>
              <a:t>Veach</a:t>
            </a:r>
            <a:r>
              <a:rPr lang="en-US" sz="2800" dirty="0"/>
              <a:t> 98]</a:t>
            </a:r>
          </a:p>
        </p:txBody>
      </p:sp>
    </p:spTree>
    <p:extLst>
      <p:ext uri="{BB962C8B-B14F-4D97-AF65-F5344CB8AC3E}">
        <p14:creationId xmlns:p14="http://schemas.microsoft.com/office/powerpoint/2010/main" val="3462474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70821-6F6A-45CC-8219-FD9A081D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Rendering equation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/>
              <p:nvPr/>
            </p:nvSpPr>
            <p:spPr>
              <a:xfrm>
                <a:off x="794230" y="3033213"/>
                <a:ext cx="4624941" cy="12586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40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grow m:val="on"/>
                          <m:supHide m:val="on"/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𝛺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fr-FR" sz="4000" i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nary>
                      <m:d>
                        <m:dPr>
                          <m:ctrlPr>
                            <a:rPr lang="fr-FR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4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4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fr-FR" sz="40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05B657-2B19-47D4-AD7D-862EA8C7D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230" y="3033213"/>
                <a:ext cx="4624941" cy="12586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Right 4">
            <a:extLst>
              <a:ext uri="{FF2B5EF4-FFF2-40B4-BE49-F238E27FC236}">
                <a16:creationId xmlns:a16="http://schemas.microsoft.com/office/drawing/2014/main" id="{1A60AC11-EF75-423C-A4DF-6FFD4CEF7CD3}"/>
              </a:ext>
            </a:extLst>
          </p:cNvPr>
          <p:cNvSpPr/>
          <p:nvPr/>
        </p:nvSpPr>
        <p:spPr>
          <a:xfrm>
            <a:off x="5687786" y="3380014"/>
            <a:ext cx="947057" cy="6150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083107-6F7F-4634-8493-69DDFE96E0A8}"/>
                  </a:ext>
                </a:extLst>
              </p:cNvPr>
              <p:cNvSpPr txBox="1"/>
              <p:nvPr/>
            </p:nvSpPr>
            <p:spPr>
              <a:xfrm>
                <a:off x="6723843" y="2750184"/>
                <a:ext cx="4624941" cy="23462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4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4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4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fr-FR" sz="4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4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4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4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4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4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4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4000" b="0" dirty="0"/>
              </a:p>
              <a:p>
                <a:endParaRPr lang="fr-FR" sz="4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A083107-6F7F-4634-8493-69DDFE96E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843" y="2750184"/>
                <a:ext cx="4624941" cy="23462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5E30BF5-93C8-44DE-A657-68F77115A031}"/>
              </a:ext>
            </a:extLst>
          </p:cNvPr>
          <p:cNvSpPr txBox="1"/>
          <p:nvPr/>
        </p:nvSpPr>
        <p:spPr>
          <a:xfrm>
            <a:off x="6723843" y="2042298"/>
            <a:ext cx="5023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Monte Carlo estimator</a:t>
            </a:r>
            <a:endParaRPr lang="fr-FR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900201A-B24F-45A8-9EC9-DFF49DF9EC85}"/>
                  </a:ext>
                </a:extLst>
              </p:cNvPr>
              <p:cNvSpPr/>
              <p:nvPr/>
            </p:nvSpPr>
            <p:spPr>
              <a:xfrm>
                <a:off x="2975206" y="5205336"/>
                <a:ext cx="670645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acc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800" dirty="0"/>
                  <a:t> </a:t>
                </a:r>
                <a:r>
                  <a:rPr lang="fr-FR" sz="2800" dirty="0" err="1"/>
                  <a:t>is</a:t>
                </a:r>
                <a:r>
                  <a:rPr lang="fr-FR" sz="2800" dirty="0"/>
                  <a:t> the </a:t>
                </a:r>
                <a:r>
                  <a:rPr lang="fr-FR" sz="2800" dirty="0" err="1"/>
                  <a:t>probability</a:t>
                </a:r>
                <a:r>
                  <a:rPr lang="fr-FR" sz="2800" dirty="0"/>
                  <a:t> </a:t>
                </a:r>
                <a:r>
                  <a:rPr lang="fr-FR" sz="2800" dirty="0" err="1"/>
                  <a:t>density</a:t>
                </a:r>
                <a:r>
                  <a:rPr lang="fr-FR" sz="2800" dirty="0"/>
                  <a:t> to </a:t>
                </a:r>
                <a:r>
                  <a:rPr lang="fr-FR" sz="2800" dirty="0" err="1"/>
                  <a:t>sample</a:t>
                </a:r>
                <a:r>
                  <a:rPr lang="fr-FR" sz="28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acc>
                  </m:oMath>
                </a14:m>
                <a:endParaRPr lang="fr-FR" sz="28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900201A-B24F-45A8-9EC9-DFF49DF9EC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206" y="5205336"/>
                <a:ext cx="6706451" cy="523220"/>
              </a:xfrm>
              <a:prstGeom prst="rect">
                <a:avLst/>
              </a:prstGeom>
              <a:blipFill>
                <a:blip r:embed="rId4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6256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C9D02C-06E9-4C00-94D6-612ED9D47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tracing</a:t>
            </a:r>
            <a:endParaRPr lang="fr-FR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80CF47-5B1D-43CE-8EF0-24EB6F8D904B}"/>
              </a:ext>
            </a:extLst>
          </p:cNvPr>
          <p:cNvGrpSpPr/>
          <p:nvPr/>
        </p:nvGrpSpPr>
        <p:grpSpPr>
          <a:xfrm>
            <a:off x="1197198" y="1555042"/>
            <a:ext cx="9597391" cy="4458557"/>
            <a:chOff x="1195705" y="1439014"/>
            <a:chExt cx="9597391" cy="4458557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B4FCB9E5-5078-4245-A742-06FA94E9B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5705" y="1439014"/>
              <a:ext cx="9597391" cy="4458557"/>
            </a:xfrm>
            <a:prstGeom prst="rect">
              <a:avLst/>
            </a:prstGeom>
            <a:solidFill>
              <a:schemeClr val="accent2"/>
            </a:solidFill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F7EDFA4-A729-4DEB-882A-82732E7A010A}"/>
                </a:ext>
              </a:extLst>
            </p:cNvPr>
            <p:cNvGrpSpPr/>
            <p:nvPr/>
          </p:nvGrpSpPr>
          <p:grpSpPr>
            <a:xfrm>
              <a:off x="3730319" y="1830469"/>
              <a:ext cx="2154013" cy="2160963"/>
              <a:chOff x="2797739" y="688651"/>
              <a:chExt cx="1615510" cy="1620722"/>
            </a:xfrm>
            <a:effectLst>
              <a:outerShdw blurRad="457200" dist="76200" dir="6300000" algn="tl" rotWithShape="0">
                <a:prstClr val="black">
                  <a:alpha val="22000"/>
                </a:prstClr>
              </a:outerShdw>
            </a:effectLst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644BDC3B-B697-472C-9AD8-D24A56BAB4C4}"/>
                  </a:ext>
                </a:extLst>
              </p:cNvPr>
              <p:cNvSpPr/>
              <p:nvPr/>
            </p:nvSpPr>
            <p:spPr>
              <a:xfrm>
                <a:off x="2958169" y="861560"/>
                <a:ext cx="1317845" cy="12886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 dirty="0"/>
              </a:p>
            </p:txBody>
          </p:sp>
          <p:pic>
            <p:nvPicPr>
              <p:cNvPr id="11" name="Picture 3" descr="C:\Users\make\AppData\Local\Microsoft\Windows\Temporary Internet Files\Content.IE5\0KS6E1BQ\chromesphere[1].jpg">
                <a:extLst>
                  <a:ext uri="{FF2B5EF4-FFF2-40B4-BE49-F238E27FC236}">
                    <a16:creationId xmlns:a16="http://schemas.microsoft.com/office/drawing/2014/main" id="{9DEE9886-2FCC-4A15-A16F-6048EFABD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7739" y="688651"/>
                <a:ext cx="1615510" cy="1620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35A7EB78-014B-472B-816B-2D5DB1F4983E}"/>
              </a:ext>
            </a:extLst>
          </p:cNvPr>
          <p:cNvSpPr/>
          <p:nvPr/>
        </p:nvSpPr>
        <p:spPr>
          <a:xfrm>
            <a:off x="2735384" y="2667665"/>
            <a:ext cx="307173" cy="307171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0A5DF92-3DAC-4132-996E-E2FA842663E9}"/>
              </a:ext>
            </a:extLst>
          </p:cNvPr>
          <p:cNvCxnSpPr>
            <a:cxnSpLocks/>
            <a:stCxn id="12" idx="5"/>
          </p:cNvCxnSpPr>
          <p:nvPr/>
        </p:nvCxnSpPr>
        <p:spPr>
          <a:xfrm>
            <a:off x="2997573" y="2929852"/>
            <a:ext cx="2369085" cy="2744641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03990EA2-F819-44E1-819B-0567B8E2D336}"/>
              </a:ext>
            </a:extLst>
          </p:cNvPr>
          <p:cNvSpPr/>
          <p:nvPr/>
        </p:nvSpPr>
        <p:spPr>
          <a:xfrm>
            <a:off x="5353245" y="5629509"/>
            <a:ext cx="307173" cy="307171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174F16-E20A-4794-B52B-D3B196F56C94}"/>
              </a:ext>
            </a:extLst>
          </p:cNvPr>
          <p:cNvSpPr/>
          <p:nvPr/>
        </p:nvSpPr>
        <p:spPr>
          <a:xfrm>
            <a:off x="6534345" y="1648628"/>
            <a:ext cx="307173" cy="307171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D8F40EC-5426-46B4-8426-42ADB185E1B1}"/>
              </a:ext>
            </a:extLst>
          </p:cNvPr>
          <p:cNvSpPr/>
          <p:nvPr/>
        </p:nvSpPr>
        <p:spPr>
          <a:xfrm>
            <a:off x="9887912" y="1865020"/>
            <a:ext cx="307173" cy="307171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8303320-537F-47A3-B454-F1D1C1050650}"/>
              </a:ext>
            </a:extLst>
          </p:cNvPr>
          <p:cNvCxnSpPr>
            <a:cxnSpLocks/>
            <a:endCxn id="17" idx="4"/>
          </p:cNvCxnSpPr>
          <p:nvPr/>
        </p:nvCxnSpPr>
        <p:spPr>
          <a:xfrm flipV="1">
            <a:off x="5506831" y="1955799"/>
            <a:ext cx="1181101" cy="3827295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BD79268-C09A-4063-B937-4CBC23E7A942}"/>
              </a:ext>
            </a:extLst>
          </p:cNvPr>
          <p:cNvCxnSpPr>
            <a:cxnSpLocks/>
            <a:stCxn id="17" idx="6"/>
            <a:endCxn id="18" idx="2"/>
          </p:cNvCxnSpPr>
          <p:nvPr/>
        </p:nvCxnSpPr>
        <p:spPr>
          <a:xfrm>
            <a:off x="6841518" y="1802214"/>
            <a:ext cx="3046394" cy="216392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CFBA57-188D-4D17-B4C2-DDA77AB0EBD3}"/>
                  </a:ext>
                </a:extLst>
              </p:cNvPr>
              <p:cNvSpPr/>
              <p:nvPr/>
            </p:nvSpPr>
            <p:spPr>
              <a:xfrm>
                <a:off x="3009339" y="2377960"/>
                <a:ext cx="80528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4000" b="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CFBA57-188D-4D17-B4C2-DDA77AB0EB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339" y="2377960"/>
                <a:ext cx="805285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FDF58F0-86CD-4FA1-9A9D-948183A5B199}"/>
                  </a:ext>
                </a:extLst>
              </p:cNvPr>
              <p:cNvSpPr/>
              <p:nvPr/>
            </p:nvSpPr>
            <p:spPr>
              <a:xfrm>
                <a:off x="4432048" y="5208015"/>
                <a:ext cx="753539" cy="728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FDF58F0-86CD-4FA1-9A9D-948183A5B1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048" y="5208015"/>
                <a:ext cx="753539" cy="728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2D961E-505E-4490-A486-BF7CA22C300C}"/>
                  </a:ext>
                </a:extLst>
              </p:cNvPr>
              <p:cNvSpPr/>
              <p:nvPr/>
            </p:nvSpPr>
            <p:spPr>
              <a:xfrm>
                <a:off x="5804987" y="1401478"/>
                <a:ext cx="80207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2D961E-505E-4490-A486-BF7CA22C30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987" y="1401478"/>
                <a:ext cx="802079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DE14806-024F-42D3-A62A-EC67E7C73FEE}"/>
                  </a:ext>
                </a:extLst>
              </p:cNvPr>
              <p:cNvSpPr/>
              <p:nvPr/>
            </p:nvSpPr>
            <p:spPr>
              <a:xfrm>
                <a:off x="9631904" y="2000540"/>
                <a:ext cx="80207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4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DE14806-024F-42D3-A62A-EC67E7C73F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1904" y="2000540"/>
                <a:ext cx="802079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5DC2B6D-DCC7-4C34-B4E4-FD7B73276D8E}"/>
                  </a:ext>
                </a:extLst>
              </p:cNvPr>
              <p:cNvSpPr/>
              <p:nvPr/>
            </p:nvSpPr>
            <p:spPr>
              <a:xfrm>
                <a:off x="2358822" y="2311928"/>
                <a:ext cx="496931" cy="557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8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5DC2B6D-DCC7-4C34-B4E4-FD7B73276D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822" y="2311928"/>
                <a:ext cx="496931" cy="5579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62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0" grpId="0"/>
      <p:bldP spid="21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video">
            <a:hlinkClick r:id="" action="ppaction://media"/>
          </p:cNvPr>
          <p:cNvPicPr>
            <a:picLocks noGrp="1" noChangeAspect="1"/>
          </p:cNvPicPr>
          <p:nvPr>
            <p:ph sz="quarter" idx="10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82888" y="1647825"/>
            <a:ext cx="6626225" cy="373221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Motivation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8100B-19E4-44C8-970A-E4A811380DC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FD392A1A-B5AB-4E5C-8413-2A0AEA0B90E8}" type="slidenum">
              <a:rPr lang="en-GB" smtClean="0"/>
              <a:t>10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 rot="10800000">
            <a:off x="-7470306" y="6221368"/>
            <a:ext cx="9019502" cy="376202"/>
          </a:xfrm>
          <a:prstGeom prst="rect">
            <a:avLst/>
          </a:prstGeom>
          <a:solidFill>
            <a:srgbClr val="75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Rectangle 5"/>
          <p:cNvSpPr/>
          <p:nvPr/>
        </p:nvSpPr>
        <p:spPr>
          <a:xfrm>
            <a:off x="1525122" y="6221368"/>
            <a:ext cx="9056218" cy="3786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TextBox 7"/>
          <p:cNvSpPr txBox="1"/>
          <p:nvPr/>
        </p:nvSpPr>
        <p:spPr>
          <a:xfrm>
            <a:off x="7862171" y="6539746"/>
            <a:ext cx="91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45min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0362" y="6539746"/>
            <a:ext cx="91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30min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68872" y="6539746"/>
            <a:ext cx="91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15min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1149" y="6539746"/>
            <a:ext cx="51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1h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1052738"/>
            <a:ext cx="1520609" cy="577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Rechteck 2"/>
          <p:cNvSpPr/>
          <p:nvPr/>
        </p:nvSpPr>
        <p:spPr>
          <a:xfrm>
            <a:off x="7120348" y="1178291"/>
            <a:ext cx="3386861" cy="781746"/>
          </a:xfrm>
          <a:prstGeom prst="rect">
            <a:avLst/>
          </a:prstGeom>
          <a:solidFill>
            <a:srgbClr val="000000">
              <a:alpha val="38824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b="1" dirty="0"/>
              <a:t> </a:t>
            </a:r>
            <a:r>
              <a:rPr lang="de-CH" sz="2400" b="1" dirty="0"/>
              <a:t>error / 2 = samples * 4</a:t>
            </a:r>
            <a:endParaRPr lang="en-US" sz="2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69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0.74284 -0.00116 " pathEditMode="relative" rAng="0" ptsTypes="AA">
                                      <p:cBhvr>
                                        <p:cTn id="8" dur="25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35" y="3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 animBg="1"/>
      <p:bldP spid="3" grpId="0" animBg="1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058625-57CB-4EF0-8903-2CA8941656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4230" y="1659681"/>
            <a:ext cx="10603541" cy="486110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Observation</a:t>
            </a:r>
          </a:p>
          <a:p>
            <a:r>
              <a:rPr lang="en-US" dirty="0"/>
              <a:t>Noise mostly proportional to signal magnitude</a:t>
            </a:r>
          </a:p>
          <a:p>
            <a:pPr marL="0" indent="0">
              <a:buNone/>
            </a:pPr>
            <a:r>
              <a:rPr lang="en-US" b="1" dirty="0"/>
              <a:t>Idea</a:t>
            </a:r>
          </a:p>
          <a:p>
            <a:r>
              <a:rPr lang="en-US" dirty="0"/>
              <a:t>Noise reduction by sampling </a:t>
            </a:r>
            <a:r>
              <a:rPr lang="en-US" b="1" dirty="0"/>
              <a:t>sparse </a:t>
            </a:r>
            <a:r>
              <a:rPr lang="en-US" dirty="0"/>
              <a:t>signal representation</a:t>
            </a:r>
          </a:p>
          <a:p>
            <a:pPr lvl="1"/>
            <a:r>
              <a:rPr lang="en-US" dirty="0"/>
              <a:t>Sparse: signal magnitude low, except in small regions</a:t>
            </a:r>
          </a:p>
          <a:p>
            <a:pPr lvl="1"/>
            <a:r>
              <a:rPr lang="en-US" dirty="0"/>
              <a:t>Wavelets, edge filters, </a:t>
            </a:r>
            <a:r>
              <a:rPr lang="en-US" b="1" dirty="0"/>
              <a:t>gradients, </a:t>
            </a:r>
            <a:r>
              <a:rPr lang="en-US" dirty="0"/>
              <a:t>etc.</a:t>
            </a:r>
          </a:p>
          <a:p>
            <a:pPr lvl="1"/>
            <a:r>
              <a:rPr lang="en-US" dirty="0"/>
              <a:t>Theoretical justification: </a:t>
            </a:r>
            <a:r>
              <a:rPr lang="en-US" dirty="0" err="1"/>
              <a:t>Kettunen</a:t>
            </a:r>
            <a:r>
              <a:rPr lang="en-US" dirty="0"/>
              <a:t> et al. SIGGRAPH 2015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61AE66-8E79-4348-AD71-AAB1E718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9C073-D3C2-4A0A-AC4F-6B514C82EE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FD392A1A-B5AB-4E5C-8413-2A0AEA0B90E8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327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BC0E-CEE3-4EC1-B849-44D559D8322A}" type="slidenum">
              <a:rPr lang="en-US" altLang="fi-FI" smtClean="0"/>
              <a:pPr/>
              <a:t>12</a:t>
            </a:fld>
            <a:endParaRPr lang="en-US" altLang="fi-FI"/>
          </a:p>
        </p:txBody>
      </p:sp>
      <p:grpSp>
        <p:nvGrpSpPr>
          <p:cNvPr id="6" name="Pathspace Setting"/>
          <p:cNvGrpSpPr/>
          <p:nvPr/>
        </p:nvGrpSpPr>
        <p:grpSpPr>
          <a:xfrm>
            <a:off x="3123753" y="1367074"/>
            <a:ext cx="6217458" cy="4511586"/>
            <a:chOff x="1674355" y="404582"/>
            <a:chExt cx="6068321" cy="4403367"/>
          </a:xfrm>
        </p:grpSpPr>
        <p:pic>
          <p:nvPicPr>
            <p:cNvPr id="3" name="Pathspace Setting Image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4355" y="689000"/>
              <a:ext cx="5628986" cy="400740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X"/>
                <p:cNvSpPr txBox="1"/>
                <p:nvPr/>
              </p:nvSpPr>
              <p:spPr>
                <a:xfrm>
                  <a:off x="7246775" y="4237201"/>
                  <a:ext cx="495901" cy="570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i-FI" sz="3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fi-FI" sz="320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6775" y="4237201"/>
                  <a:ext cx="495901" cy="57074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Y"/>
                <p:cNvSpPr txBox="1"/>
                <p:nvPr/>
              </p:nvSpPr>
              <p:spPr>
                <a:xfrm>
                  <a:off x="5066522" y="404582"/>
                  <a:ext cx="499593" cy="570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i-FI" sz="3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𝑝</m:t>
                        </m:r>
                      </m:oMath>
                    </m:oMathPara>
                  </a14:m>
                  <a:endParaRPr lang="fi-FI" sz="320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Y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6522" y="404582"/>
                  <a:ext cx="499593" cy="57074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Y"/>
          <p:cNvSpPr txBox="1"/>
          <p:nvPr/>
        </p:nvSpPr>
        <p:spPr>
          <a:xfrm>
            <a:off x="4359321" y="1371087"/>
            <a:ext cx="918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light</a:t>
            </a:r>
          </a:p>
        </p:txBody>
      </p:sp>
      <p:sp>
        <p:nvSpPr>
          <p:cNvPr id="9" name="Y"/>
          <p:cNvSpPr txBox="1"/>
          <p:nvPr/>
        </p:nvSpPr>
        <p:spPr>
          <a:xfrm>
            <a:off x="7396590" y="2531426"/>
            <a:ext cx="1620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occluder</a:t>
            </a:r>
          </a:p>
        </p:txBody>
      </p:sp>
      <p:sp>
        <p:nvSpPr>
          <p:cNvPr id="10" name="Y"/>
          <p:cNvSpPr txBox="1"/>
          <p:nvPr/>
        </p:nvSpPr>
        <p:spPr>
          <a:xfrm>
            <a:off x="1007548" y="4741173"/>
            <a:ext cx="2990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receiving surface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675954" y="1367073"/>
            <a:ext cx="1592215" cy="561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7" name="Rectangle 46"/>
          <p:cNvSpPr/>
          <p:nvPr/>
        </p:nvSpPr>
        <p:spPr>
          <a:xfrm>
            <a:off x="7694210" y="5530391"/>
            <a:ext cx="1592215" cy="561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17" name="Y"/>
          <p:cNvSpPr txBox="1"/>
          <p:nvPr/>
        </p:nvSpPr>
        <p:spPr>
          <a:xfrm>
            <a:off x="1899459" y="1688807"/>
            <a:ext cx="1415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camera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8034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BC0E-CEE3-4EC1-B849-44D559D8322A}" type="slidenum">
              <a:rPr lang="en-US" altLang="fi-FI" smtClean="0"/>
              <a:pPr/>
              <a:t>13</a:t>
            </a:fld>
            <a:endParaRPr lang="en-US" altLang="fi-FI"/>
          </a:p>
        </p:txBody>
      </p:sp>
      <p:grpSp>
        <p:nvGrpSpPr>
          <p:cNvPr id="70" name="Pathspace Setting"/>
          <p:cNvGrpSpPr/>
          <p:nvPr/>
        </p:nvGrpSpPr>
        <p:grpSpPr>
          <a:xfrm>
            <a:off x="3123753" y="1367074"/>
            <a:ext cx="6217458" cy="4511586"/>
            <a:chOff x="1674355" y="404582"/>
            <a:chExt cx="6068321" cy="4403367"/>
          </a:xfrm>
        </p:grpSpPr>
        <p:pic>
          <p:nvPicPr>
            <p:cNvPr id="72" name="Pathspace Setting Image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4355" y="689000"/>
              <a:ext cx="5628986" cy="400740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X"/>
                <p:cNvSpPr txBox="1"/>
                <p:nvPr/>
              </p:nvSpPr>
              <p:spPr>
                <a:xfrm>
                  <a:off x="7246775" y="4237201"/>
                  <a:ext cx="495901" cy="570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i-FI" sz="3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fi-FI" sz="320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6775" y="4237201"/>
                  <a:ext cx="495901" cy="57074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Y"/>
                <p:cNvSpPr txBox="1"/>
                <p:nvPr/>
              </p:nvSpPr>
              <p:spPr>
                <a:xfrm>
                  <a:off x="5066522" y="404582"/>
                  <a:ext cx="499593" cy="5707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i-FI" sz="3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𝑝</m:t>
                        </m:r>
                      </m:oMath>
                    </m:oMathPara>
                  </a14:m>
                  <a:endParaRPr lang="fi-FI" sz="320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Y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6522" y="404582"/>
                  <a:ext cx="499593" cy="57074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Freeform 2"/>
          <p:cNvSpPr/>
          <p:nvPr/>
        </p:nvSpPr>
        <p:spPr>
          <a:xfrm>
            <a:off x="5171440" y="2143760"/>
            <a:ext cx="2164080" cy="3322320"/>
          </a:xfrm>
          <a:custGeom>
            <a:avLst/>
            <a:gdLst>
              <a:gd name="connsiteX0" fmla="*/ 0 w 1623060"/>
              <a:gd name="connsiteY0" fmla="*/ 0 h 2491740"/>
              <a:gd name="connsiteX1" fmla="*/ 1623060 w 1623060"/>
              <a:gd name="connsiteY1" fmla="*/ 2491740 h 2491740"/>
              <a:gd name="connsiteX2" fmla="*/ 1082040 w 1623060"/>
              <a:gd name="connsiteY2" fmla="*/ 15240 h 2491740"/>
              <a:gd name="connsiteX3" fmla="*/ 0 w 1623060"/>
              <a:gd name="connsiteY3" fmla="*/ 0 h 24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3060" h="2491740">
                <a:moveTo>
                  <a:pt x="0" y="0"/>
                </a:moveTo>
                <a:lnTo>
                  <a:pt x="1623060" y="2491740"/>
                </a:lnTo>
                <a:lnTo>
                  <a:pt x="1082040" y="152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6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7" name="Path 2"/>
          <p:cNvCxnSpPr/>
          <p:nvPr/>
        </p:nvCxnSpPr>
        <p:spPr>
          <a:xfrm>
            <a:off x="3969653" y="3049913"/>
            <a:ext cx="3367313" cy="2375496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8" name="Path2 - 2 - 1"/>
          <p:cNvCxnSpPr/>
          <p:nvPr/>
        </p:nvCxnSpPr>
        <p:spPr>
          <a:xfrm flipH="1" flipV="1">
            <a:off x="5171440" y="2113280"/>
            <a:ext cx="2165528" cy="3312133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2" name="Path2 - 2 - 2"/>
          <p:cNvCxnSpPr/>
          <p:nvPr/>
        </p:nvCxnSpPr>
        <p:spPr>
          <a:xfrm flipH="1" flipV="1">
            <a:off x="5476240" y="2123440"/>
            <a:ext cx="1860728" cy="3301971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5" name="Path2 - 2 - 3"/>
          <p:cNvCxnSpPr/>
          <p:nvPr/>
        </p:nvCxnSpPr>
        <p:spPr>
          <a:xfrm flipH="1" flipV="1">
            <a:off x="5781040" y="2113280"/>
            <a:ext cx="1555928" cy="3312131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8" name="Path2 - 2 - 4"/>
          <p:cNvCxnSpPr/>
          <p:nvPr/>
        </p:nvCxnSpPr>
        <p:spPr>
          <a:xfrm flipH="1" flipV="1">
            <a:off x="6075680" y="2113281"/>
            <a:ext cx="1261288" cy="3312129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1" name="Path2 - 2 - 5"/>
          <p:cNvCxnSpPr/>
          <p:nvPr/>
        </p:nvCxnSpPr>
        <p:spPr>
          <a:xfrm flipH="1" flipV="1">
            <a:off x="6350000" y="2103120"/>
            <a:ext cx="986968" cy="3322291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4" name="Path2 - 2 - 6"/>
          <p:cNvCxnSpPr/>
          <p:nvPr/>
        </p:nvCxnSpPr>
        <p:spPr>
          <a:xfrm flipH="1" flipV="1">
            <a:off x="6593840" y="2103121"/>
            <a:ext cx="743128" cy="3322289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6" name="Cross 3"/>
          <p:cNvSpPr/>
          <p:nvPr/>
        </p:nvSpPr>
        <p:spPr>
          <a:xfrm>
            <a:off x="6123976" y="3045149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87" name="Cross 4"/>
          <p:cNvSpPr/>
          <p:nvPr/>
        </p:nvSpPr>
        <p:spPr>
          <a:xfrm>
            <a:off x="6322269" y="3049913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88" name="Cross 5"/>
          <p:cNvSpPr/>
          <p:nvPr/>
        </p:nvSpPr>
        <p:spPr>
          <a:xfrm>
            <a:off x="6507697" y="3049913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89" name="Cross 6"/>
          <p:cNvSpPr/>
          <p:nvPr/>
        </p:nvSpPr>
        <p:spPr>
          <a:xfrm>
            <a:off x="6699612" y="3049913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39" name="Y" hidden="1"/>
          <p:cNvSpPr txBox="1"/>
          <p:nvPr/>
        </p:nvSpPr>
        <p:spPr>
          <a:xfrm>
            <a:off x="2" y="852711"/>
            <a:ext cx="6333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>
                <a:solidFill>
                  <a:srgbClr val="000000"/>
                </a:solidFill>
              </a:rPr>
              <a:t>Scene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675954" y="1367073"/>
            <a:ext cx="1592215" cy="561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77" name="Rectangle 76"/>
          <p:cNvSpPr/>
          <p:nvPr/>
        </p:nvSpPr>
        <p:spPr>
          <a:xfrm>
            <a:off x="7694210" y="5530391"/>
            <a:ext cx="1592215" cy="561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78" name="Y"/>
          <p:cNvSpPr txBox="1"/>
          <p:nvPr/>
        </p:nvSpPr>
        <p:spPr>
          <a:xfrm>
            <a:off x="4359321" y="1371087"/>
            <a:ext cx="918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light</a:t>
            </a:r>
          </a:p>
        </p:txBody>
      </p:sp>
      <p:sp>
        <p:nvSpPr>
          <p:cNvPr id="79" name="Y"/>
          <p:cNvSpPr txBox="1"/>
          <p:nvPr/>
        </p:nvSpPr>
        <p:spPr>
          <a:xfrm>
            <a:off x="7396590" y="2531426"/>
            <a:ext cx="1620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occluder</a:t>
            </a:r>
          </a:p>
        </p:txBody>
      </p:sp>
      <p:sp>
        <p:nvSpPr>
          <p:cNvPr id="80" name="Y"/>
          <p:cNvSpPr txBox="1"/>
          <p:nvPr/>
        </p:nvSpPr>
        <p:spPr>
          <a:xfrm>
            <a:off x="1007548" y="4741173"/>
            <a:ext cx="2990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receiving surface</a:t>
            </a:r>
          </a:p>
        </p:txBody>
      </p:sp>
      <p:sp>
        <p:nvSpPr>
          <p:cNvPr id="24" name="Y"/>
          <p:cNvSpPr txBox="1"/>
          <p:nvPr/>
        </p:nvSpPr>
        <p:spPr>
          <a:xfrm>
            <a:off x="1899459" y="1688807"/>
            <a:ext cx="1415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camera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8942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y Background"/>
          <p:cNvSpPr/>
          <p:nvPr/>
        </p:nvSpPr>
        <p:spPr>
          <a:xfrm>
            <a:off x="6333848" y="1"/>
            <a:ext cx="585815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BC0E-CEE3-4EC1-B849-44D559D8322A}" type="slidenum">
              <a:rPr lang="en-US" altLang="fi-FI" smtClean="0"/>
              <a:pPr/>
              <a:t>14</a:t>
            </a:fld>
            <a:endParaRPr lang="en-US" altLang="fi-FI"/>
          </a:p>
        </p:txBody>
      </p:sp>
      <p:grpSp>
        <p:nvGrpSpPr>
          <p:cNvPr id="90" name="Integrand"/>
          <p:cNvGrpSpPr/>
          <p:nvPr/>
        </p:nvGrpSpPr>
        <p:grpSpPr>
          <a:xfrm>
            <a:off x="6333847" y="1619750"/>
            <a:ext cx="5683215" cy="4668108"/>
            <a:chOff x="4750385" y="1334987"/>
            <a:chExt cx="4262412" cy="3501078"/>
          </a:xfrm>
        </p:grpSpPr>
        <p:pic>
          <p:nvPicPr>
            <p:cNvPr id="18" name="Integrand Image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1032" y="1783061"/>
              <a:ext cx="3974106" cy="257859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X"/>
                <p:cNvSpPr txBox="1"/>
                <p:nvPr/>
              </p:nvSpPr>
              <p:spPr>
                <a:xfrm>
                  <a:off x="7857480" y="4397484"/>
                  <a:ext cx="1155317" cy="4385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3200" b="0" i="0" dirty="0" smtClean="0">
                            <a:solidFill>
                              <a:srgbClr val="000000"/>
                            </a:solidFill>
                          </a:rPr>
                          <m:t>Pixels</m:t>
                        </m:r>
                        <m:r>
                          <a:rPr lang="en-US" sz="32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i-FI" sz="3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fi-FI" sz="320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7480" y="4397484"/>
                  <a:ext cx="1155317" cy="43858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Y"/>
                <p:cNvSpPr txBox="1"/>
                <p:nvPr/>
              </p:nvSpPr>
              <p:spPr>
                <a:xfrm>
                  <a:off x="4750385" y="1334987"/>
                  <a:ext cx="2270237" cy="4385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3200" b="0" i="0" dirty="0" smtClean="0">
                            <a:solidFill>
                              <a:srgbClr val="000000"/>
                            </a:solidFill>
                          </a:rPr>
                          <m:t>Light</m:t>
                        </m:r>
                        <m:r>
                          <m:rPr>
                            <m:nor/>
                          </m:rPr>
                          <a:rPr lang="en-US" sz="3200" b="0" i="0" dirty="0" smtClean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200" b="0" i="0" dirty="0" smtClean="0">
                            <a:solidFill>
                              <a:srgbClr val="000000"/>
                            </a:solidFill>
                          </a:rPr>
                          <m:t>positions</m:t>
                        </m:r>
                        <m:r>
                          <m:rPr>
                            <m:nor/>
                          </m:rPr>
                          <a:rPr lang="en-US" sz="3200" b="0" i="0" dirty="0" smtClean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fi-FI" sz="320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Y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385" y="1334987"/>
                  <a:ext cx="2270237" cy="43858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3" name="Integrand Image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709" y="2222346"/>
            <a:ext cx="5298808" cy="3437393"/>
          </a:xfrm>
          <a:prstGeom prst="rect">
            <a:avLst/>
          </a:prstGeom>
        </p:spPr>
      </p:pic>
      <p:pic>
        <p:nvPicPr>
          <p:cNvPr id="3" name="Pathspace Setting 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0" y="1783420"/>
            <a:ext cx="5767325" cy="4105897"/>
          </a:xfrm>
          <a:prstGeom prst="rect">
            <a:avLst/>
          </a:prstGeom>
        </p:spPr>
      </p:pic>
      <p:cxnSp>
        <p:nvCxnSpPr>
          <p:cNvPr id="37" name="Path 2"/>
          <p:cNvCxnSpPr/>
          <p:nvPr/>
        </p:nvCxnSpPr>
        <p:spPr>
          <a:xfrm>
            <a:off x="1127969" y="3169329"/>
            <a:ext cx="3367313" cy="2375496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2655918" y="1492732"/>
            <a:ext cx="1592215" cy="561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cxnSp>
        <p:nvCxnSpPr>
          <p:cNvPr id="74" name="Path2 - 2 - 6"/>
          <p:cNvCxnSpPr/>
          <p:nvPr/>
        </p:nvCxnSpPr>
        <p:spPr>
          <a:xfrm flipH="1" flipV="1">
            <a:off x="3596527" y="2218983"/>
            <a:ext cx="898757" cy="3325843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8" name="Text: Path Space"/>
          <p:cNvSpPr txBox="1"/>
          <p:nvPr/>
        </p:nvSpPr>
        <p:spPr>
          <a:xfrm>
            <a:off x="6333848" y="847805"/>
            <a:ext cx="585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>
                <a:solidFill>
                  <a:srgbClr val="000000"/>
                </a:solidFill>
              </a:rPr>
              <a:t>Path Space </a:t>
            </a:r>
          </a:p>
        </p:txBody>
      </p:sp>
      <p:sp>
        <p:nvSpPr>
          <p:cNvPr id="39" name="Text: Scene"/>
          <p:cNvSpPr txBox="1"/>
          <p:nvPr/>
        </p:nvSpPr>
        <p:spPr>
          <a:xfrm>
            <a:off x="2" y="852711"/>
            <a:ext cx="6333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>
                <a:solidFill>
                  <a:srgbClr val="000000"/>
                </a:solidFill>
              </a:rPr>
              <a:t>Scene</a:t>
            </a:r>
          </a:p>
        </p:txBody>
      </p:sp>
      <p:sp>
        <p:nvSpPr>
          <p:cNvPr id="33" name="Arrow 1 - Light1"/>
          <p:cNvSpPr/>
          <p:nvPr/>
        </p:nvSpPr>
        <p:spPr>
          <a:xfrm>
            <a:off x="2302934" y="1961173"/>
            <a:ext cx="1300153" cy="489339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34" name="Arrow 1 - Light2"/>
          <p:cNvSpPr/>
          <p:nvPr/>
        </p:nvSpPr>
        <p:spPr>
          <a:xfrm rot="16200000">
            <a:off x="8689874" y="3982845"/>
            <a:ext cx="2743725" cy="489339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9" name="Arrow 2 - Surface2"/>
          <p:cNvSpPr/>
          <p:nvPr/>
        </p:nvSpPr>
        <p:spPr>
          <a:xfrm>
            <a:off x="6560500" y="5310863"/>
            <a:ext cx="3488795" cy="48933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8" name="Arrow 2 - Surface1"/>
          <p:cNvSpPr/>
          <p:nvPr/>
        </p:nvSpPr>
        <p:spPr>
          <a:xfrm>
            <a:off x="575387" y="5300156"/>
            <a:ext cx="3919895" cy="48933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Y"/>
              <p:cNvSpPr txBox="1"/>
              <p:nvPr/>
            </p:nvSpPr>
            <p:spPr>
              <a:xfrm>
                <a:off x="2553991" y="1897218"/>
                <a:ext cx="444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2400" b="1" i="1" dirty="0">
                          <a:solidFill>
                            <a:srgbClr val="000000"/>
                          </a:solidFill>
                          <a:latin typeface="Cambria Math"/>
                        </a:rPr>
                        <m:t>𝒑</m:t>
                      </m:r>
                    </m:oMath>
                  </m:oMathPara>
                </a14:m>
                <a:endParaRPr lang="fi-FI" sz="24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Y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91" y="1897218"/>
                <a:ext cx="444352" cy="461665"/>
              </a:xfrm>
              <a:prstGeom prst="rect">
                <a:avLst/>
              </a:prstGeom>
              <a:blipFill>
                <a:blip r:embed="rId9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X"/>
              <p:cNvSpPr txBox="1"/>
              <p:nvPr/>
            </p:nvSpPr>
            <p:spPr>
              <a:xfrm>
                <a:off x="2201917" y="5263404"/>
                <a:ext cx="431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2400" b="1" i="1" dirty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fi-FI" sz="24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X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917" y="5263404"/>
                <a:ext cx="43152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Sample 2-6 - Integral Dot"/>
          <p:cNvSpPr/>
          <p:nvPr/>
        </p:nvSpPr>
        <p:spPr>
          <a:xfrm>
            <a:off x="9983054" y="2727436"/>
            <a:ext cx="165685" cy="165685"/>
          </a:xfrm>
          <a:prstGeom prst="ellipse">
            <a:avLst/>
          </a:prstGeom>
          <a:gradFill>
            <a:gsLst>
              <a:gs pos="0">
                <a:schemeClr val="accent2">
                  <a:lumMod val="18000"/>
                  <a:lumOff val="82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</a:gradFill>
          <a:ln>
            <a:solidFill>
              <a:schemeClr val="accent6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6" name="Rectangle 45"/>
          <p:cNvSpPr/>
          <p:nvPr/>
        </p:nvSpPr>
        <p:spPr>
          <a:xfrm>
            <a:off x="4655841" y="5655304"/>
            <a:ext cx="1592215" cy="561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X"/>
              <p:cNvSpPr txBox="1"/>
              <p:nvPr/>
            </p:nvSpPr>
            <p:spPr>
              <a:xfrm>
                <a:off x="8047160" y="5268784"/>
                <a:ext cx="431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2400" b="1" i="1" dirty="0">
                          <a:solidFill>
                            <a:srgbClr val="000000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fi-FI" sz="24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0" name="X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7160" y="5268784"/>
                <a:ext cx="431528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Y"/>
              <p:cNvSpPr txBox="1"/>
              <p:nvPr/>
            </p:nvSpPr>
            <p:spPr>
              <a:xfrm>
                <a:off x="9808120" y="3880440"/>
                <a:ext cx="444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2400" b="1" i="1" dirty="0">
                          <a:solidFill>
                            <a:srgbClr val="000000"/>
                          </a:solidFill>
                          <a:latin typeface="Cambria Math"/>
                        </a:rPr>
                        <m:t>𝒑</m:t>
                      </m:r>
                    </m:oMath>
                  </m:oMathPara>
                </a14:m>
                <a:endParaRPr lang="fi-FI" sz="24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9" name="Y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8120" y="3880440"/>
                <a:ext cx="444352" cy="461665"/>
              </a:xfrm>
              <a:prstGeom prst="rect">
                <a:avLst/>
              </a:prstGeom>
              <a:blipFill>
                <a:blip r:embed="rId12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Cross 6"/>
          <p:cNvSpPr/>
          <p:nvPr/>
        </p:nvSpPr>
        <p:spPr>
          <a:xfrm>
            <a:off x="3756328" y="3169329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X">
                <a:extLst>
                  <a:ext uri="{FF2B5EF4-FFF2-40B4-BE49-F238E27FC236}">
                    <a16:creationId xmlns:a16="http://schemas.microsoft.com/office/drawing/2014/main" id="{18CDB2EB-1C87-47E8-B040-A203F9292AF6}"/>
                  </a:ext>
                </a:extLst>
              </p:cNvPr>
              <p:cNvSpPr txBox="1"/>
              <p:nvPr/>
            </p:nvSpPr>
            <p:spPr>
              <a:xfrm>
                <a:off x="1813188" y="5680988"/>
                <a:ext cx="120898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000000"/>
                          </a:solidFill>
                        </a:rPr>
                        <m:t>Pixels</m:t>
                      </m:r>
                    </m:oMath>
                  </m:oMathPara>
                </a14:m>
                <a:endParaRPr lang="fi-FI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X">
                <a:extLst>
                  <a:ext uri="{FF2B5EF4-FFF2-40B4-BE49-F238E27FC236}">
                    <a16:creationId xmlns:a16="http://schemas.microsoft.com/office/drawing/2014/main" id="{18CDB2EB-1C87-47E8-B040-A203F9292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188" y="5680988"/>
                <a:ext cx="1208985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Y">
                <a:extLst>
                  <a:ext uri="{FF2B5EF4-FFF2-40B4-BE49-F238E27FC236}">
                    <a16:creationId xmlns:a16="http://schemas.microsoft.com/office/drawing/2014/main" id="{1A70573A-F959-49B2-BDFB-3C9856DC7FCE}"/>
                  </a:ext>
                </a:extLst>
              </p:cNvPr>
              <p:cNvSpPr txBox="1"/>
              <p:nvPr/>
            </p:nvSpPr>
            <p:spPr>
              <a:xfrm>
                <a:off x="1611942" y="1429768"/>
                <a:ext cx="26997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000000"/>
                          </a:solidFill>
                        </a:rPr>
                        <m:t>Light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00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000000"/>
                          </a:solidFill>
                        </a:rPr>
                        <m:t>positions</m:t>
                      </m:r>
                    </m:oMath>
                  </m:oMathPara>
                </a14:m>
                <a:endParaRPr lang="fi-FI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Y">
                <a:extLst>
                  <a:ext uri="{FF2B5EF4-FFF2-40B4-BE49-F238E27FC236}">
                    <a16:creationId xmlns:a16="http://schemas.microsoft.com/office/drawing/2014/main" id="{1A70573A-F959-49B2-BDFB-3C9856DC7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942" y="1429768"/>
                <a:ext cx="2699778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8228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3" grpId="0" animBg="1"/>
      <p:bldP spid="34" grpId="0" animBg="1"/>
      <p:bldP spid="49" grpId="0" animBg="1"/>
      <p:bldP spid="48" grpId="0" animBg="1"/>
      <p:bldP spid="5" grpId="0"/>
      <p:bldP spid="4" grpId="0"/>
      <p:bldP spid="57" grpId="0" animBg="1"/>
      <p:bldP spid="50" grpId="0"/>
      <p:bldP spid="59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athspace Setting Image">
            <a:extLst>
              <a:ext uri="{FF2B5EF4-FFF2-40B4-BE49-F238E27FC236}">
                <a16:creationId xmlns:a16="http://schemas.microsoft.com/office/drawing/2014/main" id="{34BDDBDE-A579-4399-8918-2E8046A38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0" y="1783420"/>
            <a:ext cx="5767325" cy="4105897"/>
          </a:xfrm>
          <a:prstGeom prst="rect">
            <a:avLst/>
          </a:prstGeom>
        </p:spPr>
      </p:pic>
      <p:sp>
        <p:nvSpPr>
          <p:cNvPr id="7" name="Gray Background"/>
          <p:cNvSpPr/>
          <p:nvPr/>
        </p:nvSpPr>
        <p:spPr>
          <a:xfrm>
            <a:off x="6333848" y="1"/>
            <a:ext cx="585815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BC0E-CEE3-4EC1-B849-44D559D8322A}" type="slidenum">
              <a:rPr lang="en-US" altLang="fi-FI" smtClean="0"/>
              <a:pPr/>
              <a:t>15</a:t>
            </a:fld>
            <a:endParaRPr lang="en-US" altLang="fi-FI"/>
          </a:p>
        </p:txBody>
      </p:sp>
      <p:grpSp>
        <p:nvGrpSpPr>
          <p:cNvPr id="90" name="Integrand"/>
          <p:cNvGrpSpPr/>
          <p:nvPr/>
        </p:nvGrpSpPr>
        <p:grpSpPr>
          <a:xfrm>
            <a:off x="6333847" y="1619750"/>
            <a:ext cx="5910450" cy="4147319"/>
            <a:chOff x="4750385" y="1334987"/>
            <a:chExt cx="4432838" cy="3110489"/>
          </a:xfrm>
        </p:grpSpPr>
        <p:pic>
          <p:nvPicPr>
            <p:cNvPr id="18" name="Integrand Image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0611" y="1783061"/>
              <a:ext cx="3974949" cy="257859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X"/>
                <p:cNvSpPr txBox="1"/>
                <p:nvPr/>
              </p:nvSpPr>
              <p:spPr>
                <a:xfrm>
                  <a:off x="8802157" y="4006895"/>
                  <a:ext cx="381066" cy="4385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i-FI" sz="3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oMath>
                    </m:oMathPara>
                  </a14:m>
                  <a:endParaRPr lang="fi-FI" sz="320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X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02157" y="4006895"/>
                  <a:ext cx="381066" cy="43858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Y"/>
                <p:cNvSpPr txBox="1"/>
                <p:nvPr/>
              </p:nvSpPr>
              <p:spPr>
                <a:xfrm>
                  <a:off x="4750385" y="1334987"/>
                  <a:ext cx="383903" cy="4385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i-FI" sz="3200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𝑝</m:t>
                        </m:r>
                      </m:oMath>
                    </m:oMathPara>
                  </a14:m>
                  <a:endParaRPr lang="fi-FI" sz="320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Y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385" y="1334987"/>
                  <a:ext cx="383903" cy="43858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7" name="Path 2"/>
          <p:cNvCxnSpPr/>
          <p:nvPr/>
        </p:nvCxnSpPr>
        <p:spPr>
          <a:xfrm>
            <a:off x="1127969" y="3169329"/>
            <a:ext cx="3367313" cy="2375496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2302033" y="2197947"/>
            <a:ext cx="2164080" cy="3322320"/>
          </a:xfrm>
          <a:custGeom>
            <a:avLst/>
            <a:gdLst>
              <a:gd name="connsiteX0" fmla="*/ 0 w 1623060"/>
              <a:gd name="connsiteY0" fmla="*/ 0 h 2491740"/>
              <a:gd name="connsiteX1" fmla="*/ 1623060 w 1623060"/>
              <a:gd name="connsiteY1" fmla="*/ 2491740 h 2491740"/>
              <a:gd name="connsiteX2" fmla="*/ 1082040 w 1623060"/>
              <a:gd name="connsiteY2" fmla="*/ 15240 h 2491740"/>
              <a:gd name="connsiteX3" fmla="*/ 0 w 1623060"/>
              <a:gd name="connsiteY3" fmla="*/ 0 h 24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3060" h="2491740">
                <a:moveTo>
                  <a:pt x="0" y="0"/>
                </a:moveTo>
                <a:lnTo>
                  <a:pt x="1623060" y="2491740"/>
                </a:lnTo>
                <a:lnTo>
                  <a:pt x="1082040" y="152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6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92" name="Integral Line"/>
          <p:cNvCxnSpPr/>
          <p:nvPr/>
        </p:nvCxnSpPr>
        <p:spPr>
          <a:xfrm>
            <a:off x="10057687" y="2580077"/>
            <a:ext cx="0" cy="2945057"/>
          </a:xfrm>
          <a:prstGeom prst="line">
            <a:avLst/>
          </a:prstGeom>
          <a:ln>
            <a:solidFill>
              <a:srgbClr val="E30078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8" name="Y"/>
          <p:cNvSpPr txBox="1"/>
          <p:nvPr/>
        </p:nvSpPr>
        <p:spPr>
          <a:xfrm>
            <a:off x="6333848" y="847805"/>
            <a:ext cx="585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>
                <a:solidFill>
                  <a:srgbClr val="000000"/>
                </a:solidFill>
              </a:rPr>
              <a:t>Path Space </a:t>
            </a:r>
          </a:p>
        </p:txBody>
      </p:sp>
      <p:sp>
        <p:nvSpPr>
          <p:cNvPr id="39" name="Y" hidden="1"/>
          <p:cNvSpPr txBox="1"/>
          <p:nvPr/>
        </p:nvSpPr>
        <p:spPr>
          <a:xfrm>
            <a:off x="2" y="852711"/>
            <a:ext cx="6333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>
                <a:solidFill>
                  <a:srgbClr val="000000"/>
                </a:solidFill>
              </a:rPr>
              <a:t>Scene</a:t>
            </a:r>
          </a:p>
        </p:txBody>
      </p:sp>
      <p:sp>
        <p:nvSpPr>
          <p:cNvPr id="85" name="Integral Sign"/>
          <p:cNvSpPr txBox="1"/>
          <p:nvPr/>
        </p:nvSpPr>
        <p:spPr>
          <a:xfrm>
            <a:off x="9502675" y="3459149"/>
            <a:ext cx="3905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6400" b="1" dirty="0">
                <a:ln w="63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/>
                </a:solidFill>
              </a:rPr>
              <a:t>∫</a:t>
            </a:r>
          </a:p>
        </p:txBody>
      </p:sp>
      <p:cxnSp>
        <p:nvCxnSpPr>
          <p:cNvPr id="28" name="Path2 - 2 - 1"/>
          <p:cNvCxnSpPr/>
          <p:nvPr/>
        </p:nvCxnSpPr>
        <p:spPr>
          <a:xfrm flipH="1" flipV="1">
            <a:off x="2345107" y="2226307"/>
            <a:ext cx="2165528" cy="3312133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Path2 - 2 - 2"/>
          <p:cNvCxnSpPr/>
          <p:nvPr/>
        </p:nvCxnSpPr>
        <p:spPr>
          <a:xfrm flipH="1" flipV="1">
            <a:off x="2649907" y="2236467"/>
            <a:ext cx="1860728" cy="3301971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Path2 - 2 - 3"/>
          <p:cNvCxnSpPr/>
          <p:nvPr/>
        </p:nvCxnSpPr>
        <p:spPr>
          <a:xfrm flipH="1" flipV="1">
            <a:off x="2954707" y="2226307"/>
            <a:ext cx="1555928" cy="3312131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Path2 - 2 - 4"/>
          <p:cNvCxnSpPr/>
          <p:nvPr/>
        </p:nvCxnSpPr>
        <p:spPr>
          <a:xfrm flipH="1" flipV="1">
            <a:off x="3249347" y="2226308"/>
            <a:ext cx="1261288" cy="3312129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Path2 - 2 - 5"/>
          <p:cNvCxnSpPr/>
          <p:nvPr/>
        </p:nvCxnSpPr>
        <p:spPr>
          <a:xfrm flipH="1" flipV="1">
            <a:off x="3523667" y="2216147"/>
            <a:ext cx="986968" cy="3322291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3" name="Path2 - 2 - 6"/>
          <p:cNvCxnSpPr/>
          <p:nvPr/>
        </p:nvCxnSpPr>
        <p:spPr>
          <a:xfrm flipH="1" flipV="1">
            <a:off x="3767507" y="2216148"/>
            <a:ext cx="743128" cy="3322289"/>
          </a:xfrm>
          <a:prstGeom prst="line">
            <a:avLst/>
          </a:prstGeom>
          <a:ln cap="rnd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4" name="Cross 3"/>
          <p:cNvSpPr/>
          <p:nvPr/>
        </p:nvSpPr>
        <p:spPr>
          <a:xfrm>
            <a:off x="3297643" y="3158176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0" name="Cross 4"/>
          <p:cNvSpPr/>
          <p:nvPr/>
        </p:nvSpPr>
        <p:spPr>
          <a:xfrm>
            <a:off x="3495936" y="3162940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1" name="Cross 5"/>
          <p:cNvSpPr/>
          <p:nvPr/>
        </p:nvSpPr>
        <p:spPr>
          <a:xfrm>
            <a:off x="3681364" y="3162940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2" name="Cross 6"/>
          <p:cNvSpPr/>
          <p:nvPr/>
        </p:nvSpPr>
        <p:spPr>
          <a:xfrm>
            <a:off x="3873279" y="3162940"/>
            <a:ext cx="289576" cy="289576"/>
          </a:xfrm>
          <a:prstGeom prst="mathMultiply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9911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-PT Box" hidden="1"/>
          <p:cNvGrpSpPr/>
          <p:nvPr/>
        </p:nvGrpSpPr>
        <p:grpSpPr>
          <a:xfrm>
            <a:off x="6398629" y="3869844"/>
            <a:ext cx="4087675" cy="2806707"/>
            <a:chOff x="1298560" y="575964"/>
            <a:chExt cx="3065756" cy="2105030"/>
          </a:xfrm>
        </p:grpSpPr>
        <p:pic>
          <p:nvPicPr>
            <p:cNvPr id="22" name="Integrand MLT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8560" y="692206"/>
              <a:ext cx="3065756" cy="198878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032567" y="575964"/>
              <a:ext cx="145708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2400" dirty="0">
                  <a:solidFill>
                    <a:srgbClr val="000000"/>
                  </a:solidFill>
                </a:rPr>
                <a:t>Gradient PT</a:t>
              </a:r>
            </a:p>
          </p:txBody>
        </p:sp>
      </p:grpSp>
      <p:grpSp>
        <p:nvGrpSpPr>
          <p:cNvPr id="302" name="G-MLT First Sample Plus" hidden="1"/>
          <p:cNvGrpSpPr/>
          <p:nvPr/>
        </p:nvGrpSpPr>
        <p:grpSpPr>
          <a:xfrm>
            <a:off x="3723582" y="4656639"/>
            <a:ext cx="202201" cy="256545"/>
            <a:chOff x="2792686" y="3492483"/>
            <a:chExt cx="151651" cy="192409"/>
          </a:xfrm>
        </p:grpSpPr>
        <p:sp>
          <p:nvSpPr>
            <p:cNvPr id="142" name="G-MLT Dot Red"/>
            <p:cNvSpPr/>
            <p:nvPr/>
          </p:nvSpPr>
          <p:spPr>
            <a:xfrm>
              <a:off x="2855019" y="3558357"/>
              <a:ext cx="81756" cy="81756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4" name="Plus"/>
            <p:cNvSpPr txBox="1"/>
            <p:nvPr/>
          </p:nvSpPr>
          <p:spPr>
            <a:xfrm>
              <a:off x="2792686" y="3492483"/>
              <a:ext cx="151651" cy="192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067" dirty="0">
                  <a:solidFill>
                    <a:srgbClr val="000000"/>
                  </a:solidFill>
                </a:rPr>
                <a:t>+</a:t>
              </a:r>
            </a:p>
          </p:txBody>
        </p:sp>
      </p:grpSp>
      <p:grpSp>
        <p:nvGrpSpPr>
          <p:cNvPr id="70" name="PT Box"/>
          <p:cNvGrpSpPr>
            <a:grpSpLocks noChangeAspect="1"/>
          </p:cNvGrpSpPr>
          <p:nvPr/>
        </p:nvGrpSpPr>
        <p:grpSpPr>
          <a:xfrm>
            <a:off x="2349239" y="627145"/>
            <a:ext cx="8176768" cy="5614063"/>
            <a:chOff x="1298560" y="575964"/>
            <a:chExt cx="3065756" cy="2105030"/>
          </a:xfrm>
        </p:grpSpPr>
        <p:pic>
          <p:nvPicPr>
            <p:cNvPr id="71" name="Integrand MLT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8560" y="692206"/>
              <a:ext cx="3065756" cy="1988788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2032567" y="575964"/>
              <a:ext cx="1457081" cy="2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3733" dirty="0">
                  <a:solidFill>
                    <a:srgbClr val="000000"/>
                  </a:solidFill>
                </a:rPr>
                <a:t>Path Tracing </a:t>
              </a:r>
            </a:p>
          </p:txBody>
        </p:sp>
      </p:grpSp>
      <p:sp>
        <p:nvSpPr>
          <p:cNvPr id="73" name="PT Dot - Last"/>
          <p:cNvSpPr>
            <a:spLocks noChangeAspect="1"/>
          </p:cNvSpPr>
          <p:nvPr/>
        </p:nvSpPr>
        <p:spPr>
          <a:xfrm>
            <a:off x="5903407" y="2784016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74" name="PT Dot"/>
          <p:cNvSpPr>
            <a:spLocks noChangeAspect="1"/>
          </p:cNvSpPr>
          <p:nvPr/>
        </p:nvSpPr>
        <p:spPr>
          <a:xfrm>
            <a:off x="4197903" y="3921854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75" name="PT Dot"/>
          <p:cNvSpPr>
            <a:spLocks noChangeAspect="1"/>
          </p:cNvSpPr>
          <p:nvPr/>
        </p:nvSpPr>
        <p:spPr>
          <a:xfrm>
            <a:off x="3318063" y="2893036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76" name="PT Dot"/>
          <p:cNvSpPr>
            <a:spLocks noChangeAspect="1"/>
          </p:cNvSpPr>
          <p:nvPr/>
        </p:nvSpPr>
        <p:spPr>
          <a:xfrm>
            <a:off x="3780284" y="5290440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77" name="PT Dot"/>
          <p:cNvSpPr>
            <a:spLocks noChangeAspect="1"/>
          </p:cNvSpPr>
          <p:nvPr/>
        </p:nvSpPr>
        <p:spPr>
          <a:xfrm>
            <a:off x="4689900" y="2118248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78" name="PT Dot"/>
          <p:cNvSpPr>
            <a:spLocks noChangeAspect="1"/>
          </p:cNvSpPr>
          <p:nvPr/>
        </p:nvSpPr>
        <p:spPr>
          <a:xfrm>
            <a:off x="5154590" y="5052289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79" name="PT Dot"/>
          <p:cNvSpPr>
            <a:spLocks noChangeAspect="1"/>
          </p:cNvSpPr>
          <p:nvPr/>
        </p:nvSpPr>
        <p:spPr>
          <a:xfrm>
            <a:off x="2733762" y="5458733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0" name="PT Dot"/>
          <p:cNvSpPr>
            <a:spLocks noChangeAspect="1"/>
          </p:cNvSpPr>
          <p:nvPr/>
        </p:nvSpPr>
        <p:spPr>
          <a:xfrm>
            <a:off x="6328596" y="1949953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1" name="PT Dot"/>
          <p:cNvSpPr>
            <a:spLocks noChangeAspect="1"/>
          </p:cNvSpPr>
          <p:nvPr/>
        </p:nvSpPr>
        <p:spPr>
          <a:xfrm>
            <a:off x="6918964" y="5349713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2" name="PT Dot"/>
          <p:cNvSpPr>
            <a:spLocks noChangeAspect="1"/>
          </p:cNvSpPr>
          <p:nvPr/>
        </p:nvSpPr>
        <p:spPr>
          <a:xfrm>
            <a:off x="7370067" y="4804609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3" name="PT Dot"/>
          <p:cNvSpPr>
            <a:spLocks noChangeAspect="1"/>
          </p:cNvSpPr>
          <p:nvPr/>
        </p:nvSpPr>
        <p:spPr>
          <a:xfrm>
            <a:off x="8084122" y="2227269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4" name="PT Dot"/>
          <p:cNvSpPr>
            <a:spLocks noChangeAspect="1"/>
          </p:cNvSpPr>
          <p:nvPr/>
        </p:nvSpPr>
        <p:spPr>
          <a:xfrm>
            <a:off x="8449754" y="3773669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5" name="PT Dot"/>
          <p:cNvSpPr>
            <a:spLocks noChangeAspect="1"/>
          </p:cNvSpPr>
          <p:nvPr/>
        </p:nvSpPr>
        <p:spPr>
          <a:xfrm>
            <a:off x="9104974" y="4570689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6" name="PT Dot - Last"/>
          <p:cNvSpPr>
            <a:spLocks noChangeAspect="1"/>
          </p:cNvSpPr>
          <p:nvPr/>
        </p:nvSpPr>
        <p:spPr>
          <a:xfrm>
            <a:off x="9643760" y="3921854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7" name="PT Dot"/>
          <p:cNvSpPr>
            <a:spLocks noChangeAspect="1"/>
          </p:cNvSpPr>
          <p:nvPr/>
        </p:nvSpPr>
        <p:spPr>
          <a:xfrm>
            <a:off x="2842788" y="4447906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8" name="PT Dot"/>
          <p:cNvSpPr>
            <a:spLocks noChangeAspect="1"/>
          </p:cNvSpPr>
          <p:nvPr/>
        </p:nvSpPr>
        <p:spPr>
          <a:xfrm>
            <a:off x="3427090" y="4447906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89" name="PT Dot"/>
          <p:cNvSpPr>
            <a:spLocks noChangeAspect="1"/>
          </p:cNvSpPr>
          <p:nvPr/>
        </p:nvSpPr>
        <p:spPr>
          <a:xfrm>
            <a:off x="3889316" y="1801769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0" name="PT Dot"/>
          <p:cNvSpPr>
            <a:spLocks noChangeAspect="1"/>
          </p:cNvSpPr>
          <p:nvPr/>
        </p:nvSpPr>
        <p:spPr>
          <a:xfrm>
            <a:off x="4197903" y="3051804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1" name="PT Dot"/>
          <p:cNvSpPr>
            <a:spLocks noChangeAspect="1"/>
          </p:cNvSpPr>
          <p:nvPr/>
        </p:nvSpPr>
        <p:spPr>
          <a:xfrm>
            <a:off x="4709126" y="5508480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2" name="PT Dot"/>
          <p:cNvSpPr>
            <a:spLocks noChangeAspect="1"/>
          </p:cNvSpPr>
          <p:nvPr/>
        </p:nvSpPr>
        <p:spPr>
          <a:xfrm>
            <a:off x="5391868" y="3946198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3" name="PT Dot"/>
          <p:cNvSpPr>
            <a:spLocks noChangeAspect="1"/>
          </p:cNvSpPr>
          <p:nvPr/>
        </p:nvSpPr>
        <p:spPr>
          <a:xfrm>
            <a:off x="6012434" y="3946198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4" name="PT Dot"/>
          <p:cNvSpPr>
            <a:spLocks noChangeAspect="1"/>
          </p:cNvSpPr>
          <p:nvPr/>
        </p:nvSpPr>
        <p:spPr>
          <a:xfrm>
            <a:off x="6578578" y="2674994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5" name="PT Dot"/>
          <p:cNvSpPr>
            <a:spLocks noChangeAspect="1"/>
          </p:cNvSpPr>
          <p:nvPr/>
        </p:nvSpPr>
        <p:spPr>
          <a:xfrm>
            <a:off x="7027992" y="3894333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6" name="PT Dot"/>
          <p:cNvSpPr>
            <a:spLocks noChangeAspect="1"/>
          </p:cNvSpPr>
          <p:nvPr/>
        </p:nvSpPr>
        <p:spPr>
          <a:xfrm>
            <a:off x="7401995" y="2962892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7" name="PT Dot"/>
          <p:cNvSpPr>
            <a:spLocks noChangeAspect="1"/>
          </p:cNvSpPr>
          <p:nvPr/>
        </p:nvSpPr>
        <p:spPr>
          <a:xfrm>
            <a:off x="8084122" y="5105209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8" name="PT Dot"/>
          <p:cNvSpPr>
            <a:spLocks noChangeAspect="1"/>
          </p:cNvSpPr>
          <p:nvPr/>
        </p:nvSpPr>
        <p:spPr>
          <a:xfrm>
            <a:off x="8667807" y="4138837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99" name="PT Dot"/>
          <p:cNvSpPr>
            <a:spLocks noChangeAspect="1"/>
          </p:cNvSpPr>
          <p:nvPr/>
        </p:nvSpPr>
        <p:spPr>
          <a:xfrm>
            <a:off x="9111498" y="1961594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100" name="PT Dot"/>
          <p:cNvSpPr>
            <a:spLocks noChangeAspect="1"/>
          </p:cNvSpPr>
          <p:nvPr/>
        </p:nvSpPr>
        <p:spPr>
          <a:xfrm>
            <a:off x="9643760" y="5105209"/>
            <a:ext cx="218053" cy="218041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43864" tIns="121932" rIns="243864" bIns="121932" rtlCol="0" anchor="ctr"/>
          <a:lstStyle/>
          <a:p>
            <a:pPr algn="ctr"/>
            <a:endParaRPr lang="fi-FI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59382" y="6460107"/>
            <a:ext cx="2844800" cy="365125"/>
          </a:xfrm>
        </p:spPr>
        <p:txBody>
          <a:bodyPr/>
          <a:lstStyle/>
          <a:p>
            <a:fld id="{CDB8BC0E-CEE3-4EC1-B849-44D559D8322A}" type="slidenum">
              <a:rPr lang="en-US" altLang="fi-FI" smtClean="0"/>
              <a:pPr/>
              <a:t>16</a:t>
            </a:fld>
            <a:endParaRPr lang="en-US" altLang="fi-FI" dirty="0"/>
          </a:p>
        </p:txBody>
      </p:sp>
      <p:sp>
        <p:nvSpPr>
          <p:cNvPr id="42" name="TextBox 41"/>
          <p:cNvSpPr txBox="1"/>
          <p:nvPr/>
        </p:nvSpPr>
        <p:spPr>
          <a:xfrm>
            <a:off x="8193148" y="1026829"/>
            <a:ext cx="2132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>
                <a:solidFill>
                  <a:schemeClr val="bg1">
                    <a:lumMod val="50000"/>
                  </a:schemeClr>
                </a:solidFill>
              </a:rPr>
              <a:t>[Kajiya1986]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X"/>
              <p:cNvSpPr txBox="1"/>
              <p:nvPr/>
            </p:nvSpPr>
            <p:spPr>
              <a:xfrm>
                <a:off x="10543809" y="5720821"/>
                <a:ext cx="5080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32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i-FI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4" name="X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3809" y="5720821"/>
                <a:ext cx="50808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Y"/>
              <p:cNvSpPr txBox="1"/>
              <p:nvPr/>
            </p:nvSpPr>
            <p:spPr>
              <a:xfrm>
                <a:off x="2228822" y="313139"/>
                <a:ext cx="51187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32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𝑝</m:t>
                      </m:r>
                    </m:oMath>
                  </m:oMathPara>
                </a14:m>
                <a:endParaRPr lang="fi-FI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5" name="Y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822" y="313139"/>
                <a:ext cx="51187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56048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PT Box">
            <a:extLst>
              <a:ext uri="{FF2B5EF4-FFF2-40B4-BE49-F238E27FC236}">
                <a16:creationId xmlns:a16="http://schemas.microsoft.com/office/drawing/2014/main" id="{D73961AF-9EC1-4AB4-976D-22164CA6CE0D}"/>
              </a:ext>
            </a:extLst>
          </p:cNvPr>
          <p:cNvGrpSpPr>
            <a:grpSpLocks noChangeAspect="1"/>
          </p:cNvGrpSpPr>
          <p:nvPr/>
        </p:nvGrpSpPr>
        <p:grpSpPr>
          <a:xfrm>
            <a:off x="2349239" y="615034"/>
            <a:ext cx="8176768" cy="5608006"/>
            <a:chOff x="1298560" y="578235"/>
            <a:chExt cx="3065756" cy="2102759"/>
          </a:xfrm>
        </p:grpSpPr>
        <p:pic>
          <p:nvPicPr>
            <p:cNvPr id="410" name="Integrand MLT">
              <a:extLst>
                <a:ext uri="{FF2B5EF4-FFF2-40B4-BE49-F238E27FC236}">
                  <a16:creationId xmlns:a16="http://schemas.microsoft.com/office/drawing/2014/main" id="{046B113B-6EC8-4FFE-A525-4CF10A32E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8560" y="692206"/>
              <a:ext cx="3065756" cy="1988788"/>
            </a:xfrm>
            <a:prstGeom prst="rect">
              <a:avLst/>
            </a:prstGeom>
          </p:spPr>
        </p:pic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347D8C8A-75BE-4BAD-8447-9BFE5BE44C11}"/>
                </a:ext>
              </a:extLst>
            </p:cNvPr>
            <p:cNvSpPr txBox="1"/>
            <p:nvPr/>
          </p:nvSpPr>
          <p:spPr>
            <a:xfrm>
              <a:off x="1608901" y="578235"/>
              <a:ext cx="2338885" cy="2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3733" dirty="0">
                  <a:solidFill>
                    <a:srgbClr val="000000"/>
                  </a:solidFill>
                </a:rPr>
                <a:t>Gradient-domain path tracing 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81959" y="6362407"/>
            <a:ext cx="2844800" cy="365125"/>
          </a:xfrm>
        </p:spPr>
        <p:txBody>
          <a:bodyPr/>
          <a:lstStyle/>
          <a:p>
            <a:fld id="{CDB8BC0E-CEE3-4EC1-B849-44D559D8322A}" type="slidenum">
              <a:rPr lang="en-US" altLang="fi-FI" smtClean="0"/>
              <a:pPr/>
              <a:t>17</a:t>
            </a:fld>
            <a:endParaRPr lang="en-US" altLang="fi-FI" dirty="0"/>
          </a:p>
        </p:txBody>
      </p:sp>
      <p:grpSp>
        <p:nvGrpSpPr>
          <p:cNvPr id="1387" name="G-PT Sample"/>
          <p:cNvGrpSpPr/>
          <p:nvPr/>
        </p:nvGrpSpPr>
        <p:grpSpPr>
          <a:xfrm>
            <a:off x="2884076" y="2175792"/>
            <a:ext cx="707868" cy="212167"/>
            <a:chOff x="2162397" y="4005736"/>
            <a:chExt cx="557923" cy="167146"/>
          </a:xfrm>
        </p:grpSpPr>
        <p:cxnSp>
          <p:nvCxnSpPr>
            <p:cNvPr id="1388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9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0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1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2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394" name="G-PT Sample"/>
          <p:cNvGrpSpPr/>
          <p:nvPr/>
        </p:nvGrpSpPr>
        <p:grpSpPr>
          <a:xfrm>
            <a:off x="2676583" y="5245761"/>
            <a:ext cx="707868" cy="212167"/>
            <a:chOff x="2162397" y="4005736"/>
            <a:chExt cx="557923" cy="167146"/>
          </a:xfrm>
        </p:grpSpPr>
        <p:cxnSp>
          <p:nvCxnSpPr>
            <p:cNvPr id="139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00" name="G-PT Sample"/>
          <p:cNvGrpSpPr/>
          <p:nvPr/>
        </p:nvGrpSpPr>
        <p:grpSpPr>
          <a:xfrm flipH="1">
            <a:off x="2676583" y="3727308"/>
            <a:ext cx="707868" cy="212167"/>
            <a:chOff x="2162397" y="4005736"/>
            <a:chExt cx="557923" cy="167146"/>
          </a:xfrm>
        </p:grpSpPr>
        <p:cxnSp>
          <p:nvCxnSpPr>
            <p:cNvPr id="140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0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0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0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06" name="G-PT Sample"/>
          <p:cNvGrpSpPr/>
          <p:nvPr/>
        </p:nvGrpSpPr>
        <p:grpSpPr>
          <a:xfrm>
            <a:off x="3289338" y="2637628"/>
            <a:ext cx="707868" cy="212167"/>
            <a:chOff x="2162397" y="4005736"/>
            <a:chExt cx="557923" cy="167146"/>
          </a:xfrm>
        </p:grpSpPr>
        <p:cxnSp>
          <p:nvCxnSpPr>
            <p:cNvPr id="140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0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1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1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48" name="G-PT Sample"/>
          <p:cNvGrpSpPr/>
          <p:nvPr/>
        </p:nvGrpSpPr>
        <p:grpSpPr>
          <a:xfrm flipH="1">
            <a:off x="3332805" y="5187732"/>
            <a:ext cx="707868" cy="212167"/>
            <a:chOff x="2162397" y="4005736"/>
            <a:chExt cx="557923" cy="167146"/>
          </a:xfrm>
        </p:grpSpPr>
        <p:cxnSp>
          <p:nvCxnSpPr>
            <p:cNvPr id="144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54" name="G-PT Sample"/>
          <p:cNvGrpSpPr/>
          <p:nvPr/>
        </p:nvGrpSpPr>
        <p:grpSpPr>
          <a:xfrm>
            <a:off x="3904454" y="4451415"/>
            <a:ext cx="707868" cy="212167"/>
            <a:chOff x="2162397" y="4005736"/>
            <a:chExt cx="557923" cy="167146"/>
          </a:xfrm>
        </p:grpSpPr>
        <p:cxnSp>
          <p:nvCxnSpPr>
            <p:cNvPr id="145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60" name="G-PT Sample"/>
          <p:cNvGrpSpPr/>
          <p:nvPr/>
        </p:nvGrpSpPr>
        <p:grpSpPr>
          <a:xfrm flipH="1">
            <a:off x="3728238" y="2928674"/>
            <a:ext cx="707868" cy="212167"/>
            <a:chOff x="2162397" y="4005736"/>
            <a:chExt cx="557923" cy="167146"/>
          </a:xfrm>
        </p:grpSpPr>
        <p:cxnSp>
          <p:nvCxnSpPr>
            <p:cNvPr id="146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6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6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6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6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66" name="G-PT Sample"/>
          <p:cNvGrpSpPr/>
          <p:nvPr/>
        </p:nvGrpSpPr>
        <p:grpSpPr>
          <a:xfrm>
            <a:off x="4323256" y="5028848"/>
            <a:ext cx="707868" cy="212167"/>
            <a:chOff x="2162397" y="4005736"/>
            <a:chExt cx="557923" cy="167146"/>
          </a:xfrm>
        </p:grpSpPr>
        <p:cxnSp>
          <p:nvCxnSpPr>
            <p:cNvPr id="146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6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6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72" name="G-PT Sample"/>
          <p:cNvGrpSpPr/>
          <p:nvPr/>
        </p:nvGrpSpPr>
        <p:grpSpPr>
          <a:xfrm flipH="1">
            <a:off x="4276734" y="1798011"/>
            <a:ext cx="707868" cy="212167"/>
            <a:chOff x="2162397" y="4005736"/>
            <a:chExt cx="557923" cy="167146"/>
          </a:xfrm>
        </p:grpSpPr>
        <p:cxnSp>
          <p:nvCxnSpPr>
            <p:cNvPr id="1473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4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5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6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7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78" name="G-PT Sample"/>
          <p:cNvGrpSpPr/>
          <p:nvPr/>
        </p:nvGrpSpPr>
        <p:grpSpPr>
          <a:xfrm>
            <a:off x="4695479" y="3449904"/>
            <a:ext cx="707868" cy="212167"/>
            <a:chOff x="2162397" y="4005736"/>
            <a:chExt cx="557923" cy="167146"/>
          </a:xfrm>
        </p:grpSpPr>
        <p:cxnSp>
          <p:nvCxnSpPr>
            <p:cNvPr id="147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84" name="G-PT Sample"/>
          <p:cNvGrpSpPr/>
          <p:nvPr/>
        </p:nvGrpSpPr>
        <p:grpSpPr>
          <a:xfrm flipH="1">
            <a:off x="4869089" y="4110153"/>
            <a:ext cx="707868" cy="212167"/>
            <a:chOff x="2162397" y="4005736"/>
            <a:chExt cx="557923" cy="167146"/>
          </a:xfrm>
        </p:grpSpPr>
        <p:cxnSp>
          <p:nvCxnSpPr>
            <p:cNvPr id="148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90" name="G-PT Sample"/>
          <p:cNvGrpSpPr/>
          <p:nvPr/>
        </p:nvGrpSpPr>
        <p:grpSpPr>
          <a:xfrm>
            <a:off x="5268708" y="2708052"/>
            <a:ext cx="707868" cy="212167"/>
            <a:chOff x="2162397" y="4005736"/>
            <a:chExt cx="557923" cy="167146"/>
          </a:xfrm>
        </p:grpSpPr>
        <p:cxnSp>
          <p:nvCxnSpPr>
            <p:cNvPr id="149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9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9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9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96" name="G-PT Sample"/>
          <p:cNvGrpSpPr/>
          <p:nvPr/>
        </p:nvGrpSpPr>
        <p:grpSpPr>
          <a:xfrm flipH="1">
            <a:off x="5410773" y="5491099"/>
            <a:ext cx="707868" cy="212167"/>
            <a:chOff x="2162397" y="4005736"/>
            <a:chExt cx="557923" cy="167146"/>
          </a:xfrm>
        </p:grpSpPr>
        <p:cxnSp>
          <p:nvCxnSpPr>
            <p:cNvPr id="149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9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02" name="G-PT Sample"/>
          <p:cNvGrpSpPr/>
          <p:nvPr/>
        </p:nvGrpSpPr>
        <p:grpSpPr>
          <a:xfrm>
            <a:off x="5853847" y="2067020"/>
            <a:ext cx="707868" cy="212167"/>
            <a:chOff x="2162397" y="4005736"/>
            <a:chExt cx="557923" cy="167146"/>
          </a:xfrm>
        </p:grpSpPr>
        <p:cxnSp>
          <p:nvCxnSpPr>
            <p:cNvPr id="1503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4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5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6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7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08" name="G-PT Sample"/>
          <p:cNvGrpSpPr/>
          <p:nvPr/>
        </p:nvGrpSpPr>
        <p:grpSpPr>
          <a:xfrm flipH="1">
            <a:off x="5819170" y="4918765"/>
            <a:ext cx="707868" cy="212167"/>
            <a:chOff x="2162397" y="4005736"/>
            <a:chExt cx="557923" cy="167146"/>
          </a:xfrm>
        </p:grpSpPr>
        <p:cxnSp>
          <p:nvCxnSpPr>
            <p:cNvPr id="150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14" name="G-PT Sample"/>
          <p:cNvGrpSpPr/>
          <p:nvPr/>
        </p:nvGrpSpPr>
        <p:grpSpPr>
          <a:xfrm>
            <a:off x="6309370" y="2983831"/>
            <a:ext cx="707868" cy="212167"/>
            <a:chOff x="2162397" y="4005736"/>
            <a:chExt cx="557923" cy="167146"/>
          </a:xfrm>
        </p:grpSpPr>
        <p:cxnSp>
          <p:nvCxnSpPr>
            <p:cNvPr id="151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20" name="G-PT Sample"/>
          <p:cNvGrpSpPr/>
          <p:nvPr/>
        </p:nvGrpSpPr>
        <p:grpSpPr>
          <a:xfrm flipH="1">
            <a:off x="6359044" y="3981237"/>
            <a:ext cx="707868" cy="212167"/>
            <a:chOff x="2162397" y="4005736"/>
            <a:chExt cx="557923" cy="167146"/>
          </a:xfrm>
        </p:grpSpPr>
        <p:cxnSp>
          <p:nvCxnSpPr>
            <p:cNvPr id="152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2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2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2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26" name="G-PT Sample"/>
          <p:cNvGrpSpPr/>
          <p:nvPr/>
        </p:nvGrpSpPr>
        <p:grpSpPr>
          <a:xfrm>
            <a:off x="6862571" y="5175743"/>
            <a:ext cx="707868" cy="212167"/>
            <a:chOff x="2162397" y="4005736"/>
            <a:chExt cx="557923" cy="167146"/>
          </a:xfrm>
        </p:grpSpPr>
        <p:cxnSp>
          <p:nvCxnSpPr>
            <p:cNvPr id="152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2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32" name="G-PT Sample"/>
          <p:cNvGrpSpPr/>
          <p:nvPr/>
        </p:nvGrpSpPr>
        <p:grpSpPr>
          <a:xfrm flipH="1">
            <a:off x="6900270" y="2602771"/>
            <a:ext cx="707868" cy="212167"/>
            <a:chOff x="2162397" y="4005736"/>
            <a:chExt cx="557923" cy="167146"/>
          </a:xfrm>
        </p:grpSpPr>
        <p:cxnSp>
          <p:nvCxnSpPr>
            <p:cNvPr id="1533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4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5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6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7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38" name="G-PT Sample"/>
          <p:cNvGrpSpPr/>
          <p:nvPr/>
        </p:nvGrpSpPr>
        <p:grpSpPr>
          <a:xfrm>
            <a:off x="7467015" y="1768221"/>
            <a:ext cx="707868" cy="212167"/>
            <a:chOff x="2162397" y="4005736"/>
            <a:chExt cx="557923" cy="167146"/>
          </a:xfrm>
        </p:grpSpPr>
        <p:cxnSp>
          <p:nvCxnSpPr>
            <p:cNvPr id="153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44" name="G-PT Sample"/>
          <p:cNvGrpSpPr/>
          <p:nvPr/>
        </p:nvGrpSpPr>
        <p:grpSpPr>
          <a:xfrm flipH="1">
            <a:off x="7229589" y="3928374"/>
            <a:ext cx="707868" cy="212167"/>
            <a:chOff x="2162397" y="4005736"/>
            <a:chExt cx="557923" cy="167146"/>
          </a:xfrm>
        </p:grpSpPr>
        <p:cxnSp>
          <p:nvCxnSpPr>
            <p:cNvPr id="154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50" name="G-PT Sample"/>
          <p:cNvGrpSpPr/>
          <p:nvPr/>
        </p:nvGrpSpPr>
        <p:grpSpPr>
          <a:xfrm>
            <a:off x="7729357" y="5429107"/>
            <a:ext cx="707868" cy="212167"/>
            <a:chOff x="2162397" y="4005736"/>
            <a:chExt cx="557923" cy="167146"/>
          </a:xfrm>
        </p:grpSpPr>
        <p:cxnSp>
          <p:nvCxnSpPr>
            <p:cNvPr id="155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5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5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5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56" name="G-PT Sample"/>
          <p:cNvGrpSpPr/>
          <p:nvPr/>
        </p:nvGrpSpPr>
        <p:grpSpPr>
          <a:xfrm flipH="1">
            <a:off x="7912090" y="4644838"/>
            <a:ext cx="707868" cy="212167"/>
            <a:chOff x="2162397" y="4005736"/>
            <a:chExt cx="557923" cy="167146"/>
          </a:xfrm>
        </p:grpSpPr>
        <p:cxnSp>
          <p:nvCxnSpPr>
            <p:cNvPr id="155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5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62" name="G-PT Sample"/>
          <p:cNvGrpSpPr/>
          <p:nvPr/>
        </p:nvGrpSpPr>
        <p:grpSpPr>
          <a:xfrm>
            <a:off x="8254315" y="3059946"/>
            <a:ext cx="707868" cy="212167"/>
            <a:chOff x="2162397" y="4005736"/>
            <a:chExt cx="557923" cy="167146"/>
          </a:xfrm>
        </p:grpSpPr>
        <p:cxnSp>
          <p:nvCxnSpPr>
            <p:cNvPr id="1563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4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5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6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7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68" name="G-PT Sample"/>
          <p:cNvGrpSpPr/>
          <p:nvPr/>
        </p:nvGrpSpPr>
        <p:grpSpPr>
          <a:xfrm flipH="1">
            <a:off x="8359811" y="5250326"/>
            <a:ext cx="707868" cy="212167"/>
            <a:chOff x="2162397" y="4005736"/>
            <a:chExt cx="557923" cy="167146"/>
          </a:xfrm>
        </p:grpSpPr>
        <p:cxnSp>
          <p:nvCxnSpPr>
            <p:cNvPr id="156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74" name="G-PT Sample"/>
          <p:cNvGrpSpPr/>
          <p:nvPr/>
        </p:nvGrpSpPr>
        <p:grpSpPr>
          <a:xfrm>
            <a:off x="8897273" y="5537482"/>
            <a:ext cx="707868" cy="212167"/>
            <a:chOff x="2162397" y="4005736"/>
            <a:chExt cx="557923" cy="167146"/>
          </a:xfrm>
        </p:grpSpPr>
        <p:cxnSp>
          <p:nvCxnSpPr>
            <p:cNvPr id="157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80" name="G-PT Sample"/>
          <p:cNvGrpSpPr/>
          <p:nvPr/>
        </p:nvGrpSpPr>
        <p:grpSpPr>
          <a:xfrm flipH="1">
            <a:off x="8978886" y="2104915"/>
            <a:ext cx="707868" cy="212167"/>
            <a:chOff x="2162397" y="4005736"/>
            <a:chExt cx="557923" cy="167146"/>
          </a:xfrm>
        </p:grpSpPr>
        <p:cxnSp>
          <p:nvCxnSpPr>
            <p:cNvPr id="158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8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8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8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86" name="G-PT Sample"/>
          <p:cNvGrpSpPr/>
          <p:nvPr/>
        </p:nvGrpSpPr>
        <p:grpSpPr>
          <a:xfrm flipH="1">
            <a:off x="8707201" y="4036641"/>
            <a:ext cx="707868" cy="212167"/>
            <a:chOff x="2162397" y="4005736"/>
            <a:chExt cx="557923" cy="167146"/>
          </a:xfrm>
        </p:grpSpPr>
        <p:cxnSp>
          <p:nvCxnSpPr>
            <p:cNvPr id="158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8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9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9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3" name="X">
                <a:extLst>
                  <a:ext uri="{FF2B5EF4-FFF2-40B4-BE49-F238E27FC236}">
                    <a16:creationId xmlns:a16="http://schemas.microsoft.com/office/drawing/2014/main" id="{D908D60E-95A8-42B5-ADCC-E338D7C16618}"/>
                  </a:ext>
                </a:extLst>
              </p:cNvPr>
              <p:cNvSpPr txBox="1"/>
              <p:nvPr/>
            </p:nvSpPr>
            <p:spPr>
              <a:xfrm>
                <a:off x="10543809" y="5702653"/>
                <a:ext cx="5080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32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i-FI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13" name="X">
                <a:extLst>
                  <a:ext uri="{FF2B5EF4-FFF2-40B4-BE49-F238E27FC236}">
                    <a16:creationId xmlns:a16="http://schemas.microsoft.com/office/drawing/2014/main" id="{D908D60E-95A8-42B5-ADCC-E338D7C16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3809" y="5702653"/>
                <a:ext cx="50808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4" name="Y">
                <a:extLst>
                  <a:ext uri="{FF2B5EF4-FFF2-40B4-BE49-F238E27FC236}">
                    <a16:creationId xmlns:a16="http://schemas.microsoft.com/office/drawing/2014/main" id="{5AC5053B-E7FB-46D0-B3F8-53FA54E747DB}"/>
                  </a:ext>
                </a:extLst>
              </p:cNvPr>
              <p:cNvSpPr txBox="1"/>
              <p:nvPr/>
            </p:nvSpPr>
            <p:spPr>
              <a:xfrm>
                <a:off x="2228822" y="294971"/>
                <a:ext cx="51187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32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𝑝</m:t>
                      </m:r>
                    </m:oMath>
                  </m:oMathPara>
                </a14:m>
                <a:endParaRPr lang="fi-FI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14" name="Y">
                <a:extLst>
                  <a:ext uri="{FF2B5EF4-FFF2-40B4-BE49-F238E27FC236}">
                    <a16:creationId xmlns:a16="http://schemas.microsoft.com/office/drawing/2014/main" id="{5AC5053B-E7FB-46D0-B3F8-53FA54E74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822" y="294971"/>
                <a:ext cx="51187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5" name="TextBox 414">
            <a:extLst>
              <a:ext uri="{FF2B5EF4-FFF2-40B4-BE49-F238E27FC236}">
                <a16:creationId xmlns:a16="http://schemas.microsoft.com/office/drawing/2014/main" id="{7CD5D133-A15D-47B7-A99E-E5A817B6BE6B}"/>
              </a:ext>
            </a:extLst>
          </p:cNvPr>
          <p:cNvSpPr txBox="1"/>
          <p:nvPr/>
        </p:nvSpPr>
        <p:spPr>
          <a:xfrm>
            <a:off x="1223734" y="6119271"/>
            <a:ext cx="10191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dirty="0">
                <a:solidFill>
                  <a:srgbClr val="000000"/>
                </a:solidFill>
              </a:rPr>
              <a:t>Path space differences between pixels (”gradients”)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5B036FD-95FB-4FF1-8FA6-2607FD0B87C3}"/>
              </a:ext>
            </a:extLst>
          </p:cNvPr>
          <p:cNvSpPr/>
          <p:nvPr/>
        </p:nvSpPr>
        <p:spPr>
          <a:xfrm rot="2832447">
            <a:off x="3933240" y="3211330"/>
            <a:ext cx="6532307" cy="1092226"/>
          </a:xfrm>
          <a:prstGeom prst="ellipse">
            <a:avLst/>
          </a:prstGeom>
          <a:solidFill>
            <a:srgbClr val="C00000">
              <a:alpha val="40000"/>
            </a:srgbClr>
          </a:solidFill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373C93-9DE2-49E8-986C-647D96C94D8F}"/>
              </a:ext>
            </a:extLst>
          </p:cNvPr>
          <p:cNvSpPr txBox="1"/>
          <p:nvPr/>
        </p:nvSpPr>
        <p:spPr>
          <a:xfrm>
            <a:off x="2048807" y="3471197"/>
            <a:ext cx="44180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Sparsity: gradients small 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</a:rPr>
              <a:t>except in red region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869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1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4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6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PT Box">
            <a:extLst>
              <a:ext uri="{FF2B5EF4-FFF2-40B4-BE49-F238E27FC236}">
                <a16:creationId xmlns:a16="http://schemas.microsoft.com/office/drawing/2014/main" id="{D73961AF-9EC1-4AB4-976D-22164CA6CE0D}"/>
              </a:ext>
            </a:extLst>
          </p:cNvPr>
          <p:cNvGrpSpPr>
            <a:grpSpLocks noChangeAspect="1"/>
          </p:cNvGrpSpPr>
          <p:nvPr/>
        </p:nvGrpSpPr>
        <p:grpSpPr>
          <a:xfrm>
            <a:off x="2349239" y="615034"/>
            <a:ext cx="8176768" cy="5608006"/>
            <a:chOff x="1298560" y="578235"/>
            <a:chExt cx="3065756" cy="2102759"/>
          </a:xfrm>
        </p:grpSpPr>
        <p:pic>
          <p:nvPicPr>
            <p:cNvPr id="410" name="Integrand MLT">
              <a:extLst>
                <a:ext uri="{FF2B5EF4-FFF2-40B4-BE49-F238E27FC236}">
                  <a16:creationId xmlns:a16="http://schemas.microsoft.com/office/drawing/2014/main" id="{046B113B-6EC8-4FFE-A525-4CF10A32E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8560" y="692206"/>
              <a:ext cx="3065756" cy="1988788"/>
            </a:xfrm>
            <a:prstGeom prst="rect">
              <a:avLst/>
            </a:prstGeom>
          </p:spPr>
        </p:pic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347D8C8A-75BE-4BAD-8447-9BFE5BE44C11}"/>
                </a:ext>
              </a:extLst>
            </p:cNvPr>
            <p:cNvSpPr txBox="1"/>
            <p:nvPr/>
          </p:nvSpPr>
          <p:spPr>
            <a:xfrm>
              <a:off x="1608901" y="578235"/>
              <a:ext cx="2338885" cy="25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3733" dirty="0">
                  <a:solidFill>
                    <a:srgbClr val="000000"/>
                  </a:solidFill>
                </a:rPr>
                <a:t>Gradient-domain path tracing 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028279" y="6362407"/>
            <a:ext cx="2844800" cy="365125"/>
          </a:xfrm>
        </p:spPr>
        <p:txBody>
          <a:bodyPr/>
          <a:lstStyle/>
          <a:p>
            <a:fld id="{CDB8BC0E-CEE3-4EC1-B849-44D559D8322A}" type="slidenum">
              <a:rPr lang="en-US" altLang="fi-FI" smtClean="0"/>
              <a:pPr/>
              <a:t>18</a:t>
            </a:fld>
            <a:endParaRPr lang="en-US" altLang="fi-FI" dirty="0"/>
          </a:p>
        </p:txBody>
      </p:sp>
      <p:grpSp>
        <p:nvGrpSpPr>
          <p:cNvPr id="1387" name="G-PT Sample"/>
          <p:cNvGrpSpPr/>
          <p:nvPr/>
        </p:nvGrpSpPr>
        <p:grpSpPr>
          <a:xfrm>
            <a:off x="2884076" y="2175792"/>
            <a:ext cx="707868" cy="212167"/>
            <a:chOff x="2162397" y="4005736"/>
            <a:chExt cx="557923" cy="167146"/>
          </a:xfrm>
        </p:grpSpPr>
        <p:cxnSp>
          <p:nvCxnSpPr>
            <p:cNvPr id="1388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9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0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1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2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394" name="G-PT Sample"/>
          <p:cNvGrpSpPr/>
          <p:nvPr/>
        </p:nvGrpSpPr>
        <p:grpSpPr>
          <a:xfrm>
            <a:off x="2676583" y="5245761"/>
            <a:ext cx="707868" cy="212167"/>
            <a:chOff x="2162397" y="4005736"/>
            <a:chExt cx="557923" cy="167146"/>
          </a:xfrm>
        </p:grpSpPr>
        <p:cxnSp>
          <p:nvCxnSpPr>
            <p:cNvPr id="139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39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00" name="G-PT Sample"/>
          <p:cNvGrpSpPr/>
          <p:nvPr/>
        </p:nvGrpSpPr>
        <p:grpSpPr>
          <a:xfrm flipH="1">
            <a:off x="2676583" y="3727308"/>
            <a:ext cx="707868" cy="212167"/>
            <a:chOff x="2162397" y="4005736"/>
            <a:chExt cx="557923" cy="167146"/>
          </a:xfrm>
        </p:grpSpPr>
        <p:cxnSp>
          <p:nvCxnSpPr>
            <p:cNvPr id="140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0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0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0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06" name="G-PT Sample"/>
          <p:cNvGrpSpPr/>
          <p:nvPr/>
        </p:nvGrpSpPr>
        <p:grpSpPr>
          <a:xfrm>
            <a:off x="3289338" y="2637628"/>
            <a:ext cx="707868" cy="212167"/>
            <a:chOff x="2162397" y="4005736"/>
            <a:chExt cx="557923" cy="167146"/>
          </a:xfrm>
        </p:grpSpPr>
        <p:cxnSp>
          <p:nvCxnSpPr>
            <p:cNvPr id="140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0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0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1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1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48" name="G-PT Sample"/>
          <p:cNvGrpSpPr/>
          <p:nvPr/>
        </p:nvGrpSpPr>
        <p:grpSpPr>
          <a:xfrm flipH="1">
            <a:off x="3332805" y="5187732"/>
            <a:ext cx="707868" cy="212167"/>
            <a:chOff x="2162397" y="4005736"/>
            <a:chExt cx="557923" cy="167146"/>
          </a:xfrm>
        </p:grpSpPr>
        <p:cxnSp>
          <p:nvCxnSpPr>
            <p:cNvPr id="144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54" name="G-PT Sample"/>
          <p:cNvGrpSpPr/>
          <p:nvPr/>
        </p:nvGrpSpPr>
        <p:grpSpPr>
          <a:xfrm>
            <a:off x="3904454" y="4451415"/>
            <a:ext cx="707868" cy="212167"/>
            <a:chOff x="2162397" y="4005736"/>
            <a:chExt cx="557923" cy="167146"/>
          </a:xfrm>
        </p:grpSpPr>
        <p:cxnSp>
          <p:nvCxnSpPr>
            <p:cNvPr id="145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5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60" name="G-PT Sample"/>
          <p:cNvGrpSpPr/>
          <p:nvPr/>
        </p:nvGrpSpPr>
        <p:grpSpPr>
          <a:xfrm flipH="1">
            <a:off x="3728238" y="2928674"/>
            <a:ext cx="707868" cy="212167"/>
            <a:chOff x="2162397" y="4005736"/>
            <a:chExt cx="557923" cy="167146"/>
          </a:xfrm>
        </p:grpSpPr>
        <p:cxnSp>
          <p:nvCxnSpPr>
            <p:cNvPr id="146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6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6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6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6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66" name="G-PT Sample"/>
          <p:cNvGrpSpPr/>
          <p:nvPr/>
        </p:nvGrpSpPr>
        <p:grpSpPr>
          <a:xfrm>
            <a:off x="4323256" y="5028848"/>
            <a:ext cx="707868" cy="212167"/>
            <a:chOff x="2162397" y="4005736"/>
            <a:chExt cx="557923" cy="167146"/>
          </a:xfrm>
        </p:grpSpPr>
        <p:cxnSp>
          <p:nvCxnSpPr>
            <p:cNvPr id="146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6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6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72" name="G-PT Sample"/>
          <p:cNvGrpSpPr/>
          <p:nvPr/>
        </p:nvGrpSpPr>
        <p:grpSpPr>
          <a:xfrm flipH="1">
            <a:off x="4276734" y="1798011"/>
            <a:ext cx="707868" cy="212167"/>
            <a:chOff x="2162397" y="4005736"/>
            <a:chExt cx="557923" cy="167146"/>
          </a:xfrm>
        </p:grpSpPr>
        <p:cxnSp>
          <p:nvCxnSpPr>
            <p:cNvPr id="1473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4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5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6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77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78" name="G-PT Sample"/>
          <p:cNvGrpSpPr/>
          <p:nvPr/>
        </p:nvGrpSpPr>
        <p:grpSpPr>
          <a:xfrm>
            <a:off x="4695479" y="3449904"/>
            <a:ext cx="707868" cy="212167"/>
            <a:chOff x="2162397" y="4005736"/>
            <a:chExt cx="557923" cy="167146"/>
          </a:xfrm>
        </p:grpSpPr>
        <p:cxnSp>
          <p:nvCxnSpPr>
            <p:cNvPr id="147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84" name="G-PT Sample"/>
          <p:cNvGrpSpPr/>
          <p:nvPr/>
        </p:nvGrpSpPr>
        <p:grpSpPr>
          <a:xfrm flipH="1">
            <a:off x="4869089" y="4110153"/>
            <a:ext cx="707868" cy="212167"/>
            <a:chOff x="2162397" y="4005736"/>
            <a:chExt cx="557923" cy="167146"/>
          </a:xfrm>
        </p:grpSpPr>
        <p:cxnSp>
          <p:nvCxnSpPr>
            <p:cNvPr id="148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8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90" name="G-PT Sample"/>
          <p:cNvGrpSpPr/>
          <p:nvPr/>
        </p:nvGrpSpPr>
        <p:grpSpPr>
          <a:xfrm>
            <a:off x="5268708" y="2708052"/>
            <a:ext cx="707868" cy="212167"/>
            <a:chOff x="2162397" y="4005736"/>
            <a:chExt cx="557923" cy="167146"/>
          </a:xfrm>
        </p:grpSpPr>
        <p:cxnSp>
          <p:nvCxnSpPr>
            <p:cNvPr id="149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9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9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9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496" name="G-PT Sample"/>
          <p:cNvGrpSpPr/>
          <p:nvPr/>
        </p:nvGrpSpPr>
        <p:grpSpPr>
          <a:xfrm flipH="1">
            <a:off x="5410773" y="5491099"/>
            <a:ext cx="707868" cy="212167"/>
            <a:chOff x="2162397" y="4005736"/>
            <a:chExt cx="557923" cy="167146"/>
          </a:xfrm>
        </p:grpSpPr>
        <p:cxnSp>
          <p:nvCxnSpPr>
            <p:cNvPr id="149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9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49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02" name="G-PT Sample"/>
          <p:cNvGrpSpPr/>
          <p:nvPr/>
        </p:nvGrpSpPr>
        <p:grpSpPr>
          <a:xfrm>
            <a:off x="5853847" y="2067020"/>
            <a:ext cx="707868" cy="212167"/>
            <a:chOff x="2162397" y="4005736"/>
            <a:chExt cx="557923" cy="167146"/>
          </a:xfrm>
        </p:grpSpPr>
        <p:cxnSp>
          <p:nvCxnSpPr>
            <p:cNvPr id="1503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4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5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6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07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08" name="G-PT Sample"/>
          <p:cNvGrpSpPr/>
          <p:nvPr/>
        </p:nvGrpSpPr>
        <p:grpSpPr>
          <a:xfrm flipH="1">
            <a:off x="5819170" y="4918765"/>
            <a:ext cx="707868" cy="212167"/>
            <a:chOff x="2162397" y="4005736"/>
            <a:chExt cx="557923" cy="167146"/>
          </a:xfrm>
        </p:grpSpPr>
        <p:cxnSp>
          <p:nvCxnSpPr>
            <p:cNvPr id="150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14" name="G-PT Sample"/>
          <p:cNvGrpSpPr/>
          <p:nvPr/>
        </p:nvGrpSpPr>
        <p:grpSpPr>
          <a:xfrm>
            <a:off x="6309370" y="2983831"/>
            <a:ext cx="707868" cy="212167"/>
            <a:chOff x="2162397" y="4005736"/>
            <a:chExt cx="557923" cy="167146"/>
          </a:xfrm>
        </p:grpSpPr>
        <p:cxnSp>
          <p:nvCxnSpPr>
            <p:cNvPr id="151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1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20" name="G-PT Sample"/>
          <p:cNvGrpSpPr/>
          <p:nvPr/>
        </p:nvGrpSpPr>
        <p:grpSpPr>
          <a:xfrm flipH="1">
            <a:off x="6359044" y="3981237"/>
            <a:ext cx="707868" cy="212167"/>
            <a:chOff x="2162397" y="4005736"/>
            <a:chExt cx="557923" cy="167146"/>
          </a:xfrm>
        </p:grpSpPr>
        <p:cxnSp>
          <p:nvCxnSpPr>
            <p:cNvPr id="152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2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2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2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26" name="G-PT Sample"/>
          <p:cNvGrpSpPr/>
          <p:nvPr/>
        </p:nvGrpSpPr>
        <p:grpSpPr>
          <a:xfrm>
            <a:off x="6862571" y="5175743"/>
            <a:ext cx="707868" cy="212167"/>
            <a:chOff x="2162397" y="4005736"/>
            <a:chExt cx="557923" cy="167146"/>
          </a:xfrm>
        </p:grpSpPr>
        <p:cxnSp>
          <p:nvCxnSpPr>
            <p:cNvPr id="152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2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2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32" name="G-PT Sample"/>
          <p:cNvGrpSpPr/>
          <p:nvPr/>
        </p:nvGrpSpPr>
        <p:grpSpPr>
          <a:xfrm flipH="1">
            <a:off x="6900270" y="2602771"/>
            <a:ext cx="707868" cy="212167"/>
            <a:chOff x="2162397" y="4005736"/>
            <a:chExt cx="557923" cy="167146"/>
          </a:xfrm>
        </p:grpSpPr>
        <p:cxnSp>
          <p:nvCxnSpPr>
            <p:cNvPr id="1533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4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5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6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37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38" name="G-PT Sample"/>
          <p:cNvGrpSpPr/>
          <p:nvPr/>
        </p:nvGrpSpPr>
        <p:grpSpPr>
          <a:xfrm>
            <a:off x="7467015" y="1768221"/>
            <a:ext cx="707868" cy="212167"/>
            <a:chOff x="2162397" y="4005736"/>
            <a:chExt cx="557923" cy="167146"/>
          </a:xfrm>
        </p:grpSpPr>
        <p:cxnSp>
          <p:nvCxnSpPr>
            <p:cNvPr id="153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44" name="G-PT Sample"/>
          <p:cNvGrpSpPr/>
          <p:nvPr/>
        </p:nvGrpSpPr>
        <p:grpSpPr>
          <a:xfrm flipH="1">
            <a:off x="7229589" y="3928374"/>
            <a:ext cx="707868" cy="212167"/>
            <a:chOff x="2162397" y="4005736"/>
            <a:chExt cx="557923" cy="167146"/>
          </a:xfrm>
        </p:grpSpPr>
        <p:cxnSp>
          <p:nvCxnSpPr>
            <p:cNvPr id="154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4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50" name="G-PT Sample"/>
          <p:cNvGrpSpPr/>
          <p:nvPr/>
        </p:nvGrpSpPr>
        <p:grpSpPr>
          <a:xfrm>
            <a:off x="7729357" y="5429107"/>
            <a:ext cx="707868" cy="212167"/>
            <a:chOff x="2162397" y="4005736"/>
            <a:chExt cx="557923" cy="167146"/>
          </a:xfrm>
        </p:grpSpPr>
        <p:cxnSp>
          <p:nvCxnSpPr>
            <p:cNvPr id="155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5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5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5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56" name="G-PT Sample"/>
          <p:cNvGrpSpPr/>
          <p:nvPr/>
        </p:nvGrpSpPr>
        <p:grpSpPr>
          <a:xfrm flipH="1">
            <a:off x="7912090" y="4644838"/>
            <a:ext cx="707868" cy="212167"/>
            <a:chOff x="2162397" y="4005736"/>
            <a:chExt cx="557923" cy="167146"/>
          </a:xfrm>
        </p:grpSpPr>
        <p:cxnSp>
          <p:nvCxnSpPr>
            <p:cNvPr id="155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5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5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62" name="G-PT Sample"/>
          <p:cNvGrpSpPr/>
          <p:nvPr/>
        </p:nvGrpSpPr>
        <p:grpSpPr>
          <a:xfrm>
            <a:off x="8254315" y="3059946"/>
            <a:ext cx="707868" cy="212167"/>
            <a:chOff x="2162397" y="4005736"/>
            <a:chExt cx="557923" cy="167146"/>
          </a:xfrm>
        </p:grpSpPr>
        <p:cxnSp>
          <p:nvCxnSpPr>
            <p:cNvPr id="1563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4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5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6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67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68" name="G-PT Sample"/>
          <p:cNvGrpSpPr/>
          <p:nvPr/>
        </p:nvGrpSpPr>
        <p:grpSpPr>
          <a:xfrm flipH="1">
            <a:off x="8359811" y="5250326"/>
            <a:ext cx="707868" cy="212167"/>
            <a:chOff x="2162397" y="4005736"/>
            <a:chExt cx="557923" cy="167146"/>
          </a:xfrm>
        </p:grpSpPr>
        <p:cxnSp>
          <p:nvCxnSpPr>
            <p:cNvPr id="1569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0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1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2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3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74" name="G-PT Sample"/>
          <p:cNvGrpSpPr/>
          <p:nvPr/>
        </p:nvGrpSpPr>
        <p:grpSpPr>
          <a:xfrm>
            <a:off x="8897273" y="5537482"/>
            <a:ext cx="707868" cy="212167"/>
            <a:chOff x="2162397" y="4005736"/>
            <a:chExt cx="557923" cy="167146"/>
          </a:xfrm>
        </p:grpSpPr>
        <p:cxnSp>
          <p:nvCxnSpPr>
            <p:cNvPr id="1575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6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7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8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79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80" name="G-PT Sample"/>
          <p:cNvGrpSpPr/>
          <p:nvPr/>
        </p:nvGrpSpPr>
        <p:grpSpPr>
          <a:xfrm flipH="1">
            <a:off x="8978886" y="2104915"/>
            <a:ext cx="707868" cy="212167"/>
            <a:chOff x="2162397" y="4005736"/>
            <a:chExt cx="557923" cy="167146"/>
          </a:xfrm>
        </p:grpSpPr>
        <p:cxnSp>
          <p:nvCxnSpPr>
            <p:cNvPr id="1581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2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83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84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85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p:grpSp>
        <p:nvGrpSpPr>
          <p:cNvPr id="1586" name="G-PT Sample"/>
          <p:cNvGrpSpPr/>
          <p:nvPr/>
        </p:nvGrpSpPr>
        <p:grpSpPr>
          <a:xfrm flipH="1">
            <a:off x="8707201" y="4036641"/>
            <a:ext cx="707868" cy="212167"/>
            <a:chOff x="2162397" y="4005736"/>
            <a:chExt cx="557923" cy="167146"/>
          </a:xfrm>
        </p:grpSpPr>
        <p:cxnSp>
          <p:nvCxnSpPr>
            <p:cNvPr id="1587" name="G-MLT Diff Connector"/>
            <p:cNvCxnSpPr/>
            <p:nvPr/>
          </p:nvCxnSpPr>
          <p:spPr>
            <a:xfrm flipH="1" flipV="1">
              <a:off x="2292597" y="4087502"/>
              <a:ext cx="307310" cy="361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88" name="G-MLT Dot Red"/>
            <p:cNvSpPr/>
            <p:nvPr/>
          </p:nvSpPr>
          <p:spPr>
            <a:xfrm flipH="1">
              <a:off x="2162397" y="4005736"/>
              <a:ext cx="163540" cy="1635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89" name="G-MLT Dot Green"/>
            <p:cNvSpPr/>
            <p:nvPr/>
          </p:nvSpPr>
          <p:spPr>
            <a:xfrm flipH="1">
              <a:off x="2556780" y="4009350"/>
              <a:ext cx="163540" cy="163532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90" name="G-MLT Plus"/>
            <p:cNvSpPr/>
            <p:nvPr/>
          </p:nvSpPr>
          <p:spPr>
            <a:xfrm>
              <a:off x="2588919" y="4047710"/>
              <a:ext cx="99512" cy="99512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1591" name="G-MLT Minus"/>
            <p:cNvSpPr/>
            <p:nvPr/>
          </p:nvSpPr>
          <p:spPr>
            <a:xfrm flipV="1">
              <a:off x="2201548" y="4080309"/>
              <a:ext cx="90000" cy="1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3" name="X">
                <a:extLst>
                  <a:ext uri="{FF2B5EF4-FFF2-40B4-BE49-F238E27FC236}">
                    <a16:creationId xmlns:a16="http://schemas.microsoft.com/office/drawing/2014/main" id="{D908D60E-95A8-42B5-ADCC-E338D7C16618}"/>
                  </a:ext>
                </a:extLst>
              </p:cNvPr>
              <p:cNvSpPr txBox="1"/>
              <p:nvPr/>
            </p:nvSpPr>
            <p:spPr>
              <a:xfrm>
                <a:off x="10543809" y="5702653"/>
                <a:ext cx="5080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32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i-FI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13" name="X">
                <a:extLst>
                  <a:ext uri="{FF2B5EF4-FFF2-40B4-BE49-F238E27FC236}">
                    <a16:creationId xmlns:a16="http://schemas.microsoft.com/office/drawing/2014/main" id="{D908D60E-95A8-42B5-ADCC-E338D7C16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3809" y="5702653"/>
                <a:ext cx="50808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4" name="Y">
                <a:extLst>
                  <a:ext uri="{FF2B5EF4-FFF2-40B4-BE49-F238E27FC236}">
                    <a16:creationId xmlns:a16="http://schemas.microsoft.com/office/drawing/2014/main" id="{5AC5053B-E7FB-46D0-B3F8-53FA54E747DB}"/>
                  </a:ext>
                </a:extLst>
              </p:cNvPr>
              <p:cNvSpPr txBox="1"/>
              <p:nvPr/>
            </p:nvSpPr>
            <p:spPr>
              <a:xfrm>
                <a:off x="2228822" y="294971"/>
                <a:ext cx="51187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i-FI" sz="32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𝑝</m:t>
                      </m:r>
                    </m:oMath>
                  </m:oMathPara>
                </a14:m>
                <a:endParaRPr lang="fi-FI" sz="3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14" name="Y">
                <a:extLst>
                  <a:ext uri="{FF2B5EF4-FFF2-40B4-BE49-F238E27FC236}">
                    <a16:creationId xmlns:a16="http://schemas.microsoft.com/office/drawing/2014/main" id="{5AC5053B-E7FB-46D0-B3F8-53FA54E74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822" y="294971"/>
                <a:ext cx="51187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5" name="TextBox 414">
            <a:extLst>
              <a:ext uri="{FF2B5EF4-FFF2-40B4-BE49-F238E27FC236}">
                <a16:creationId xmlns:a16="http://schemas.microsoft.com/office/drawing/2014/main" id="{7CD5D133-A15D-47B7-A99E-E5A817B6BE6B}"/>
              </a:ext>
            </a:extLst>
          </p:cNvPr>
          <p:cNvSpPr txBox="1"/>
          <p:nvPr/>
        </p:nvSpPr>
        <p:spPr>
          <a:xfrm>
            <a:off x="1223734" y="6119271"/>
            <a:ext cx="10191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dirty="0">
                <a:solidFill>
                  <a:srgbClr val="000000"/>
                </a:solidFill>
              </a:rPr>
              <a:t>Path space differences between pixels (”gradients”)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5B036FD-95FB-4FF1-8FA6-2607FD0B87C3}"/>
              </a:ext>
            </a:extLst>
          </p:cNvPr>
          <p:cNvSpPr/>
          <p:nvPr/>
        </p:nvSpPr>
        <p:spPr>
          <a:xfrm rot="2832447">
            <a:off x="2050733" y="2295493"/>
            <a:ext cx="5735199" cy="2970188"/>
          </a:xfrm>
          <a:prstGeom prst="ellipse">
            <a:avLst/>
          </a:prstGeom>
          <a:solidFill>
            <a:srgbClr val="1F601A">
              <a:alpha val="40000"/>
            </a:srgbClr>
          </a:solidFill>
          <a:ln w="76200">
            <a:solidFill>
              <a:srgbClr val="1F60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373C93-9DE2-49E8-986C-647D96C94D8F}"/>
              </a:ext>
            </a:extLst>
          </p:cNvPr>
          <p:cNvSpPr txBox="1"/>
          <p:nvPr/>
        </p:nvSpPr>
        <p:spPr>
          <a:xfrm>
            <a:off x="3378701" y="2887213"/>
            <a:ext cx="30337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F601A"/>
                </a:solidFill>
              </a:rPr>
              <a:t>Gradient</a:t>
            </a:r>
            <a:br>
              <a:rPr lang="en-US" sz="3200" b="1" dirty="0">
                <a:solidFill>
                  <a:srgbClr val="1F601A"/>
                </a:solidFill>
              </a:rPr>
            </a:br>
            <a:r>
              <a:rPr lang="en-US" sz="3200" b="1" dirty="0">
                <a:solidFill>
                  <a:srgbClr val="1F601A"/>
                </a:solidFill>
              </a:rPr>
              <a:t>magnitude zero, </a:t>
            </a:r>
            <a:br>
              <a:rPr lang="en-US" sz="3200" b="1" dirty="0">
                <a:solidFill>
                  <a:srgbClr val="1F601A"/>
                </a:solidFill>
              </a:rPr>
            </a:br>
            <a:r>
              <a:rPr lang="en-US" sz="3200" b="1" dirty="0">
                <a:solidFill>
                  <a:srgbClr val="1F601A"/>
                </a:solidFill>
              </a:rPr>
              <a:t>no variance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5806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creen" descr="C:\Users\make\AppData\Local\Microsoft\Windows\Temporary Internet Files\Content.IE5\C7LR034D\apple_led_cinema_screen_by_fisshy94-d38e3o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93" y="1112996"/>
            <a:ext cx="6267573" cy="5608479"/>
          </a:xfrm>
          <a:prstGeom prst="rect">
            <a:avLst/>
          </a:prstGeom>
          <a:noFill/>
          <a:effectLst>
            <a:reflection blurRad="6350" stA="21000" endPos="10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Shadow Maker"/>
          <p:cNvSpPr/>
          <p:nvPr/>
        </p:nvSpPr>
        <p:spPr>
          <a:xfrm>
            <a:off x="2870685" y="5525371"/>
            <a:ext cx="1757368" cy="1185895"/>
          </a:xfrm>
          <a:custGeom>
            <a:avLst/>
            <a:gdLst>
              <a:gd name="connsiteX0" fmla="*/ 3175000 w 5562600"/>
              <a:gd name="connsiteY0" fmla="*/ 1955800 h 1981200"/>
              <a:gd name="connsiteX1" fmla="*/ 2679700 w 5562600"/>
              <a:gd name="connsiteY1" fmla="*/ 1460500 h 1981200"/>
              <a:gd name="connsiteX2" fmla="*/ 1073150 w 5562600"/>
              <a:gd name="connsiteY2" fmla="*/ 1428750 h 1981200"/>
              <a:gd name="connsiteX3" fmla="*/ 0 w 5562600"/>
              <a:gd name="connsiteY3" fmla="*/ 12700 h 1981200"/>
              <a:gd name="connsiteX4" fmla="*/ 4038600 w 5562600"/>
              <a:gd name="connsiteY4" fmla="*/ 0 h 1981200"/>
              <a:gd name="connsiteX5" fmla="*/ 5562600 w 5562600"/>
              <a:gd name="connsiteY5" fmla="*/ 1447800 h 1981200"/>
              <a:gd name="connsiteX6" fmla="*/ 3892550 w 5562600"/>
              <a:gd name="connsiteY6" fmla="*/ 1422400 h 1981200"/>
              <a:gd name="connsiteX7" fmla="*/ 4597400 w 5562600"/>
              <a:gd name="connsiteY7" fmla="*/ 1981200 h 1981200"/>
              <a:gd name="connsiteX8" fmla="*/ 3175000 w 5562600"/>
              <a:gd name="connsiteY8" fmla="*/ 1955800 h 1981200"/>
              <a:gd name="connsiteX0" fmla="*/ 3175000 w 6197600"/>
              <a:gd name="connsiteY0" fmla="*/ 4146550 h 4171950"/>
              <a:gd name="connsiteX1" fmla="*/ 2679700 w 6197600"/>
              <a:gd name="connsiteY1" fmla="*/ 3651250 h 4171950"/>
              <a:gd name="connsiteX2" fmla="*/ 1073150 w 6197600"/>
              <a:gd name="connsiteY2" fmla="*/ 3619500 h 4171950"/>
              <a:gd name="connsiteX3" fmla="*/ 0 w 6197600"/>
              <a:gd name="connsiteY3" fmla="*/ 2203450 h 4171950"/>
              <a:gd name="connsiteX4" fmla="*/ 6197600 w 6197600"/>
              <a:gd name="connsiteY4" fmla="*/ 0 h 4171950"/>
              <a:gd name="connsiteX5" fmla="*/ 5562600 w 6197600"/>
              <a:gd name="connsiteY5" fmla="*/ 3638550 h 4171950"/>
              <a:gd name="connsiteX6" fmla="*/ 3892550 w 6197600"/>
              <a:gd name="connsiteY6" fmla="*/ 3613150 h 4171950"/>
              <a:gd name="connsiteX7" fmla="*/ 4597400 w 6197600"/>
              <a:gd name="connsiteY7" fmla="*/ 4171950 h 4171950"/>
              <a:gd name="connsiteX8" fmla="*/ 3175000 w 6197600"/>
              <a:gd name="connsiteY8" fmla="*/ 4146550 h 4171950"/>
              <a:gd name="connsiteX0" fmla="*/ 3175000 w 6203950"/>
              <a:gd name="connsiteY0" fmla="*/ 4146550 h 4171950"/>
              <a:gd name="connsiteX1" fmla="*/ 2679700 w 6203950"/>
              <a:gd name="connsiteY1" fmla="*/ 3651250 h 4171950"/>
              <a:gd name="connsiteX2" fmla="*/ 1073150 w 6203950"/>
              <a:gd name="connsiteY2" fmla="*/ 3619500 h 4171950"/>
              <a:gd name="connsiteX3" fmla="*/ 0 w 6203950"/>
              <a:gd name="connsiteY3" fmla="*/ 2203450 h 4171950"/>
              <a:gd name="connsiteX4" fmla="*/ 6197600 w 6203950"/>
              <a:gd name="connsiteY4" fmla="*/ 0 h 4171950"/>
              <a:gd name="connsiteX5" fmla="*/ 6203950 w 6203950"/>
              <a:gd name="connsiteY5" fmla="*/ 3308350 h 4171950"/>
              <a:gd name="connsiteX6" fmla="*/ 3892550 w 6203950"/>
              <a:gd name="connsiteY6" fmla="*/ 3613150 h 4171950"/>
              <a:gd name="connsiteX7" fmla="*/ 4597400 w 6203950"/>
              <a:gd name="connsiteY7" fmla="*/ 4171950 h 4171950"/>
              <a:gd name="connsiteX8" fmla="*/ 3175000 w 6203950"/>
              <a:gd name="connsiteY8" fmla="*/ 4146550 h 4171950"/>
              <a:gd name="connsiteX0" fmla="*/ 3175000 w 6203950"/>
              <a:gd name="connsiteY0" fmla="*/ 4146550 h 4171950"/>
              <a:gd name="connsiteX1" fmla="*/ 2679700 w 6203950"/>
              <a:gd name="connsiteY1" fmla="*/ 3651250 h 4171950"/>
              <a:gd name="connsiteX2" fmla="*/ 1073150 w 6203950"/>
              <a:gd name="connsiteY2" fmla="*/ 3619500 h 4171950"/>
              <a:gd name="connsiteX3" fmla="*/ 0 w 6203950"/>
              <a:gd name="connsiteY3" fmla="*/ 2203450 h 4171950"/>
              <a:gd name="connsiteX4" fmla="*/ 6197600 w 6203950"/>
              <a:gd name="connsiteY4" fmla="*/ 0 h 4171950"/>
              <a:gd name="connsiteX5" fmla="*/ 6203950 w 6203950"/>
              <a:gd name="connsiteY5" fmla="*/ 3308350 h 4171950"/>
              <a:gd name="connsiteX6" fmla="*/ 4451350 w 6203950"/>
              <a:gd name="connsiteY6" fmla="*/ 3149600 h 4171950"/>
              <a:gd name="connsiteX7" fmla="*/ 4597400 w 6203950"/>
              <a:gd name="connsiteY7" fmla="*/ 4171950 h 4171950"/>
              <a:gd name="connsiteX8" fmla="*/ 3175000 w 6203950"/>
              <a:gd name="connsiteY8" fmla="*/ 4146550 h 4171950"/>
              <a:gd name="connsiteX0" fmla="*/ 3175000 w 6203950"/>
              <a:gd name="connsiteY0" fmla="*/ 4146550 h 4171950"/>
              <a:gd name="connsiteX1" fmla="*/ 2679700 w 6203950"/>
              <a:gd name="connsiteY1" fmla="*/ 3651250 h 4171950"/>
              <a:gd name="connsiteX2" fmla="*/ 1073150 w 6203950"/>
              <a:gd name="connsiteY2" fmla="*/ 3619500 h 4171950"/>
              <a:gd name="connsiteX3" fmla="*/ 0 w 6203950"/>
              <a:gd name="connsiteY3" fmla="*/ 2203450 h 4171950"/>
              <a:gd name="connsiteX4" fmla="*/ 6197600 w 6203950"/>
              <a:gd name="connsiteY4" fmla="*/ 0 h 4171950"/>
              <a:gd name="connsiteX5" fmla="*/ 6203950 w 6203950"/>
              <a:gd name="connsiteY5" fmla="*/ 3308350 h 4171950"/>
              <a:gd name="connsiteX6" fmla="*/ 4216400 w 6203950"/>
              <a:gd name="connsiteY6" fmla="*/ 3213100 h 4171950"/>
              <a:gd name="connsiteX7" fmla="*/ 4597400 w 6203950"/>
              <a:gd name="connsiteY7" fmla="*/ 4171950 h 4171950"/>
              <a:gd name="connsiteX8" fmla="*/ 3175000 w 6203950"/>
              <a:gd name="connsiteY8" fmla="*/ 4146550 h 4171950"/>
              <a:gd name="connsiteX0" fmla="*/ 3175000 w 6203950"/>
              <a:gd name="connsiteY0" fmla="*/ 4146550 h 4171950"/>
              <a:gd name="connsiteX1" fmla="*/ 2679700 w 6203950"/>
              <a:gd name="connsiteY1" fmla="*/ 3651250 h 4171950"/>
              <a:gd name="connsiteX2" fmla="*/ 1073150 w 6203950"/>
              <a:gd name="connsiteY2" fmla="*/ 3619500 h 4171950"/>
              <a:gd name="connsiteX3" fmla="*/ 0 w 6203950"/>
              <a:gd name="connsiteY3" fmla="*/ 2203450 h 4171950"/>
              <a:gd name="connsiteX4" fmla="*/ 6197600 w 6203950"/>
              <a:gd name="connsiteY4" fmla="*/ 0 h 4171950"/>
              <a:gd name="connsiteX5" fmla="*/ 6203950 w 6203950"/>
              <a:gd name="connsiteY5" fmla="*/ 3308350 h 4171950"/>
              <a:gd name="connsiteX6" fmla="*/ 4330700 w 6203950"/>
              <a:gd name="connsiteY6" fmla="*/ 3327400 h 4171950"/>
              <a:gd name="connsiteX7" fmla="*/ 4597400 w 6203950"/>
              <a:gd name="connsiteY7" fmla="*/ 4171950 h 4171950"/>
              <a:gd name="connsiteX8" fmla="*/ 3175000 w 6203950"/>
              <a:gd name="connsiteY8" fmla="*/ 4146550 h 4171950"/>
              <a:gd name="connsiteX0" fmla="*/ 3175000 w 6203950"/>
              <a:gd name="connsiteY0" fmla="*/ 4146550 h 4146550"/>
              <a:gd name="connsiteX1" fmla="*/ 2679700 w 6203950"/>
              <a:gd name="connsiteY1" fmla="*/ 3651250 h 4146550"/>
              <a:gd name="connsiteX2" fmla="*/ 1073150 w 6203950"/>
              <a:gd name="connsiteY2" fmla="*/ 3619500 h 4146550"/>
              <a:gd name="connsiteX3" fmla="*/ 0 w 6203950"/>
              <a:gd name="connsiteY3" fmla="*/ 2203450 h 4146550"/>
              <a:gd name="connsiteX4" fmla="*/ 6197600 w 6203950"/>
              <a:gd name="connsiteY4" fmla="*/ 0 h 4146550"/>
              <a:gd name="connsiteX5" fmla="*/ 6203950 w 6203950"/>
              <a:gd name="connsiteY5" fmla="*/ 3308350 h 4146550"/>
              <a:gd name="connsiteX6" fmla="*/ 4330700 w 6203950"/>
              <a:gd name="connsiteY6" fmla="*/ 3327400 h 4146550"/>
              <a:gd name="connsiteX7" fmla="*/ 4171950 w 6203950"/>
              <a:gd name="connsiteY7" fmla="*/ 4127500 h 4146550"/>
              <a:gd name="connsiteX8" fmla="*/ 3175000 w 6203950"/>
              <a:gd name="connsiteY8" fmla="*/ 4146550 h 4146550"/>
              <a:gd name="connsiteX0" fmla="*/ 3175000 w 6203950"/>
              <a:gd name="connsiteY0" fmla="*/ 4146550 h 4184650"/>
              <a:gd name="connsiteX1" fmla="*/ 2679700 w 6203950"/>
              <a:gd name="connsiteY1" fmla="*/ 3651250 h 4184650"/>
              <a:gd name="connsiteX2" fmla="*/ 1073150 w 6203950"/>
              <a:gd name="connsiteY2" fmla="*/ 3619500 h 4184650"/>
              <a:gd name="connsiteX3" fmla="*/ 0 w 6203950"/>
              <a:gd name="connsiteY3" fmla="*/ 2203450 h 4184650"/>
              <a:gd name="connsiteX4" fmla="*/ 6197600 w 6203950"/>
              <a:gd name="connsiteY4" fmla="*/ 0 h 4184650"/>
              <a:gd name="connsiteX5" fmla="*/ 6203950 w 6203950"/>
              <a:gd name="connsiteY5" fmla="*/ 3308350 h 4184650"/>
              <a:gd name="connsiteX6" fmla="*/ 4330700 w 6203950"/>
              <a:gd name="connsiteY6" fmla="*/ 3327400 h 4184650"/>
              <a:gd name="connsiteX7" fmla="*/ 4559300 w 6203950"/>
              <a:gd name="connsiteY7" fmla="*/ 4184650 h 4184650"/>
              <a:gd name="connsiteX8" fmla="*/ 3175000 w 6203950"/>
              <a:gd name="connsiteY8" fmla="*/ 4146550 h 4184650"/>
              <a:gd name="connsiteX0" fmla="*/ 3175000 w 6203950"/>
              <a:gd name="connsiteY0" fmla="*/ 4178300 h 4184650"/>
              <a:gd name="connsiteX1" fmla="*/ 2679700 w 6203950"/>
              <a:gd name="connsiteY1" fmla="*/ 3651250 h 4184650"/>
              <a:gd name="connsiteX2" fmla="*/ 1073150 w 6203950"/>
              <a:gd name="connsiteY2" fmla="*/ 3619500 h 4184650"/>
              <a:gd name="connsiteX3" fmla="*/ 0 w 6203950"/>
              <a:gd name="connsiteY3" fmla="*/ 2203450 h 4184650"/>
              <a:gd name="connsiteX4" fmla="*/ 6197600 w 6203950"/>
              <a:gd name="connsiteY4" fmla="*/ 0 h 4184650"/>
              <a:gd name="connsiteX5" fmla="*/ 6203950 w 6203950"/>
              <a:gd name="connsiteY5" fmla="*/ 3308350 h 4184650"/>
              <a:gd name="connsiteX6" fmla="*/ 4330700 w 6203950"/>
              <a:gd name="connsiteY6" fmla="*/ 3327400 h 4184650"/>
              <a:gd name="connsiteX7" fmla="*/ 4559300 w 6203950"/>
              <a:gd name="connsiteY7" fmla="*/ 4184650 h 4184650"/>
              <a:gd name="connsiteX8" fmla="*/ 3175000 w 6203950"/>
              <a:gd name="connsiteY8" fmla="*/ 4178300 h 4184650"/>
              <a:gd name="connsiteX0" fmla="*/ 3175000 w 6203950"/>
              <a:gd name="connsiteY0" fmla="*/ 4178300 h 4184650"/>
              <a:gd name="connsiteX1" fmla="*/ 3136900 w 6203950"/>
              <a:gd name="connsiteY1" fmla="*/ 3308350 h 4184650"/>
              <a:gd name="connsiteX2" fmla="*/ 1073150 w 6203950"/>
              <a:gd name="connsiteY2" fmla="*/ 3619500 h 4184650"/>
              <a:gd name="connsiteX3" fmla="*/ 0 w 6203950"/>
              <a:gd name="connsiteY3" fmla="*/ 2203450 h 4184650"/>
              <a:gd name="connsiteX4" fmla="*/ 6197600 w 6203950"/>
              <a:gd name="connsiteY4" fmla="*/ 0 h 4184650"/>
              <a:gd name="connsiteX5" fmla="*/ 6203950 w 6203950"/>
              <a:gd name="connsiteY5" fmla="*/ 3308350 h 4184650"/>
              <a:gd name="connsiteX6" fmla="*/ 4330700 w 6203950"/>
              <a:gd name="connsiteY6" fmla="*/ 3327400 h 4184650"/>
              <a:gd name="connsiteX7" fmla="*/ 4559300 w 6203950"/>
              <a:gd name="connsiteY7" fmla="*/ 4184650 h 4184650"/>
              <a:gd name="connsiteX8" fmla="*/ 3175000 w 6203950"/>
              <a:gd name="connsiteY8" fmla="*/ 4178300 h 4184650"/>
              <a:gd name="connsiteX0" fmla="*/ 3175000 w 6203950"/>
              <a:gd name="connsiteY0" fmla="*/ 4178300 h 4184650"/>
              <a:gd name="connsiteX1" fmla="*/ 3657600 w 6203950"/>
              <a:gd name="connsiteY1" fmla="*/ 3232150 h 4184650"/>
              <a:gd name="connsiteX2" fmla="*/ 1073150 w 6203950"/>
              <a:gd name="connsiteY2" fmla="*/ 3619500 h 4184650"/>
              <a:gd name="connsiteX3" fmla="*/ 0 w 6203950"/>
              <a:gd name="connsiteY3" fmla="*/ 2203450 h 4184650"/>
              <a:gd name="connsiteX4" fmla="*/ 6197600 w 6203950"/>
              <a:gd name="connsiteY4" fmla="*/ 0 h 4184650"/>
              <a:gd name="connsiteX5" fmla="*/ 6203950 w 6203950"/>
              <a:gd name="connsiteY5" fmla="*/ 3308350 h 4184650"/>
              <a:gd name="connsiteX6" fmla="*/ 4330700 w 6203950"/>
              <a:gd name="connsiteY6" fmla="*/ 3327400 h 4184650"/>
              <a:gd name="connsiteX7" fmla="*/ 4559300 w 6203950"/>
              <a:gd name="connsiteY7" fmla="*/ 4184650 h 4184650"/>
              <a:gd name="connsiteX8" fmla="*/ 3175000 w 6203950"/>
              <a:gd name="connsiteY8" fmla="*/ 4178300 h 4184650"/>
              <a:gd name="connsiteX0" fmla="*/ 3175000 w 6203950"/>
              <a:gd name="connsiteY0" fmla="*/ 4178300 h 4184650"/>
              <a:gd name="connsiteX1" fmla="*/ 3390900 w 6203950"/>
              <a:gd name="connsiteY1" fmla="*/ 3346450 h 4184650"/>
              <a:gd name="connsiteX2" fmla="*/ 1073150 w 6203950"/>
              <a:gd name="connsiteY2" fmla="*/ 3619500 h 4184650"/>
              <a:gd name="connsiteX3" fmla="*/ 0 w 6203950"/>
              <a:gd name="connsiteY3" fmla="*/ 2203450 h 4184650"/>
              <a:gd name="connsiteX4" fmla="*/ 6197600 w 6203950"/>
              <a:gd name="connsiteY4" fmla="*/ 0 h 4184650"/>
              <a:gd name="connsiteX5" fmla="*/ 6203950 w 6203950"/>
              <a:gd name="connsiteY5" fmla="*/ 3308350 h 4184650"/>
              <a:gd name="connsiteX6" fmla="*/ 4330700 w 6203950"/>
              <a:gd name="connsiteY6" fmla="*/ 3327400 h 4184650"/>
              <a:gd name="connsiteX7" fmla="*/ 4559300 w 6203950"/>
              <a:gd name="connsiteY7" fmla="*/ 4184650 h 4184650"/>
              <a:gd name="connsiteX8" fmla="*/ 3175000 w 6203950"/>
              <a:gd name="connsiteY8" fmla="*/ 4178300 h 4184650"/>
              <a:gd name="connsiteX0" fmla="*/ 3175000 w 6203950"/>
              <a:gd name="connsiteY0" fmla="*/ 4178300 h 4184650"/>
              <a:gd name="connsiteX1" fmla="*/ 3390900 w 6203950"/>
              <a:gd name="connsiteY1" fmla="*/ 3346450 h 4184650"/>
              <a:gd name="connsiteX2" fmla="*/ 1479550 w 6203950"/>
              <a:gd name="connsiteY2" fmla="*/ 2838450 h 4184650"/>
              <a:gd name="connsiteX3" fmla="*/ 0 w 6203950"/>
              <a:gd name="connsiteY3" fmla="*/ 2203450 h 4184650"/>
              <a:gd name="connsiteX4" fmla="*/ 6197600 w 6203950"/>
              <a:gd name="connsiteY4" fmla="*/ 0 h 4184650"/>
              <a:gd name="connsiteX5" fmla="*/ 6203950 w 6203950"/>
              <a:gd name="connsiteY5" fmla="*/ 3308350 h 4184650"/>
              <a:gd name="connsiteX6" fmla="*/ 4330700 w 6203950"/>
              <a:gd name="connsiteY6" fmla="*/ 3327400 h 4184650"/>
              <a:gd name="connsiteX7" fmla="*/ 4559300 w 6203950"/>
              <a:gd name="connsiteY7" fmla="*/ 4184650 h 4184650"/>
              <a:gd name="connsiteX8" fmla="*/ 3175000 w 6203950"/>
              <a:gd name="connsiteY8" fmla="*/ 4178300 h 4184650"/>
              <a:gd name="connsiteX0" fmla="*/ 3175000 w 6203950"/>
              <a:gd name="connsiteY0" fmla="*/ 4178300 h 4184650"/>
              <a:gd name="connsiteX1" fmla="*/ 3390900 w 6203950"/>
              <a:gd name="connsiteY1" fmla="*/ 3346450 h 4184650"/>
              <a:gd name="connsiteX2" fmla="*/ 1530350 w 6203950"/>
              <a:gd name="connsiteY2" fmla="*/ 3333750 h 4184650"/>
              <a:gd name="connsiteX3" fmla="*/ 0 w 6203950"/>
              <a:gd name="connsiteY3" fmla="*/ 2203450 h 4184650"/>
              <a:gd name="connsiteX4" fmla="*/ 6197600 w 6203950"/>
              <a:gd name="connsiteY4" fmla="*/ 0 h 4184650"/>
              <a:gd name="connsiteX5" fmla="*/ 6203950 w 6203950"/>
              <a:gd name="connsiteY5" fmla="*/ 3308350 h 4184650"/>
              <a:gd name="connsiteX6" fmla="*/ 4330700 w 6203950"/>
              <a:gd name="connsiteY6" fmla="*/ 3327400 h 4184650"/>
              <a:gd name="connsiteX7" fmla="*/ 4559300 w 6203950"/>
              <a:gd name="connsiteY7" fmla="*/ 4184650 h 4184650"/>
              <a:gd name="connsiteX8" fmla="*/ 3175000 w 6203950"/>
              <a:gd name="connsiteY8" fmla="*/ 4178300 h 4184650"/>
              <a:gd name="connsiteX0" fmla="*/ 1651000 w 4679950"/>
              <a:gd name="connsiteY0" fmla="*/ 4178300 h 4184650"/>
              <a:gd name="connsiteX1" fmla="*/ 1866900 w 4679950"/>
              <a:gd name="connsiteY1" fmla="*/ 3346450 h 4184650"/>
              <a:gd name="connsiteX2" fmla="*/ 6350 w 4679950"/>
              <a:gd name="connsiteY2" fmla="*/ 3333750 h 4184650"/>
              <a:gd name="connsiteX3" fmla="*/ 0 w 4679950"/>
              <a:gd name="connsiteY3" fmla="*/ 0 h 4184650"/>
              <a:gd name="connsiteX4" fmla="*/ 4673600 w 4679950"/>
              <a:gd name="connsiteY4" fmla="*/ 0 h 4184650"/>
              <a:gd name="connsiteX5" fmla="*/ 4679950 w 4679950"/>
              <a:gd name="connsiteY5" fmla="*/ 3308350 h 4184650"/>
              <a:gd name="connsiteX6" fmla="*/ 2806700 w 4679950"/>
              <a:gd name="connsiteY6" fmla="*/ 3327400 h 4184650"/>
              <a:gd name="connsiteX7" fmla="*/ 3035300 w 4679950"/>
              <a:gd name="connsiteY7" fmla="*/ 4184650 h 4184650"/>
              <a:gd name="connsiteX8" fmla="*/ 1651000 w 4679950"/>
              <a:gd name="connsiteY8" fmla="*/ 4178300 h 4184650"/>
              <a:gd name="connsiteX0" fmla="*/ 1651000 w 4679950"/>
              <a:gd name="connsiteY0" fmla="*/ 4178300 h 4184650"/>
              <a:gd name="connsiteX1" fmla="*/ 1866900 w 4679950"/>
              <a:gd name="connsiteY1" fmla="*/ 3346450 h 4184650"/>
              <a:gd name="connsiteX2" fmla="*/ 6350 w 4679950"/>
              <a:gd name="connsiteY2" fmla="*/ 3333750 h 4184650"/>
              <a:gd name="connsiteX3" fmla="*/ 0 w 4679950"/>
              <a:gd name="connsiteY3" fmla="*/ 0 h 4184650"/>
              <a:gd name="connsiteX4" fmla="*/ 4673600 w 4679950"/>
              <a:gd name="connsiteY4" fmla="*/ 0 h 4184650"/>
              <a:gd name="connsiteX5" fmla="*/ 4679950 w 4679950"/>
              <a:gd name="connsiteY5" fmla="*/ 3333750 h 4184650"/>
              <a:gd name="connsiteX6" fmla="*/ 2806700 w 4679950"/>
              <a:gd name="connsiteY6" fmla="*/ 3327400 h 4184650"/>
              <a:gd name="connsiteX7" fmla="*/ 3035300 w 4679950"/>
              <a:gd name="connsiteY7" fmla="*/ 4184650 h 4184650"/>
              <a:gd name="connsiteX8" fmla="*/ 1651000 w 4679950"/>
              <a:gd name="connsiteY8" fmla="*/ 4178300 h 4184650"/>
              <a:gd name="connsiteX0" fmla="*/ 1651000 w 4679950"/>
              <a:gd name="connsiteY0" fmla="*/ 4178300 h 4178300"/>
              <a:gd name="connsiteX1" fmla="*/ 1866900 w 4679950"/>
              <a:gd name="connsiteY1" fmla="*/ 3346450 h 4178300"/>
              <a:gd name="connsiteX2" fmla="*/ 6350 w 4679950"/>
              <a:gd name="connsiteY2" fmla="*/ 3333750 h 4178300"/>
              <a:gd name="connsiteX3" fmla="*/ 0 w 4679950"/>
              <a:gd name="connsiteY3" fmla="*/ 0 h 4178300"/>
              <a:gd name="connsiteX4" fmla="*/ 4673600 w 4679950"/>
              <a:gd name="connsiteY4" fmla="*/ 0 h 4178300"/>
              <a:gd name="connsiteX5" fmla="*/ 4679950 w 4679950"/>
              <a:gd name="connsiteY5" fmla="*/ 3333750 h 4178300"/>
              <a:gd name="connsiteX6" fmla="*/ 2806700 w 4679950"/>
              <a:gd name="connsiteY6" fmla="*/ 3327400 h 4178300"/>
              <a:gd name="connsiteX7" fmla="*/ 2863850 w 4679950"/>
              <a:gd name="connsiteY7" fmla="*/ 4152900 h 4178300"/>
              <a:gd name="connsiteX8" fmla="*/ 1651000 w 4679950"/>
              <a:gd name="connsiteY8" fmla="*/ 4178300 h 4178300"/>
              <a:gd name="connsiteX0" fmla="*/ 1816100 w 4679950"/>
              <a:gd name="connsiteY0" fmla="*/ 4140200 h 4152900"/>
              <a:gd name="connsiteX1" fmla="*/ 1866900 w 4679950"/>
              <a:gd name="connsiteY1" fmla="*/ 3346450 h 4152900"/>
              <a:gd name="connsiteX2" fmla="*/ 6350 w 4679950"/>
              <a:gd name="connsiteY2" fmla="*/ 3333750 h 4152900"/>
              <a:gd name="connsiteX3" fmla="*/ 0 w 4679950"/>
              <a:gd name="connsiteY3" fmla="*/ 0 h 4152900"/>
              <a:gd name="connsiteX4" fmla="*/ 4673600 w 4679950"/>
              <a:gd name="connsiteY4" fmla="*/ 0 h 4152900"/>
              <a:gd name="connsiteX5" fmla="*/ 4679950 w 4679950"/>
              <a:gd name="connsiteY5" fmla="*/ 3333750 h 4152900"/>
              <a:gd name="connsiteX6" fmla="*/ 2806700 w 4679950"/>
              <a:gd name="connsiteY6" fmla="*/ 3327400 h 4152900"/>
              <a:gd name="connsiteX7" fmla="*/ 2863850 w 4679950"/>
              <a:gd name="connsiteY7" fmla="*/ 4152900 h 4152900"/>
              <a:gd name="connsiteX8" fmla="*/ 1816100 w 4679950"/>
              <a:gd name="connsiteY8" fmla="*/ 4140200 h 4152900"/>
              <a:gd name="connsiteX0" fmla="*/ 1816100 w 4679950"/>
              <a:gd name="connsiteY0" fmla="*/ 4140200 h 4152900"/>
              <a:gd name="connsiteX1" fmla="*/ 1885950 w 4679950"/>
              <a:gd name="connsiteY1" fmla="*/ 3308350 h 4152900"/>
              <a:gd name="connsiteX2" fmla="*/ 6350 w 4679950"/>
              <a:gd name="connsiteY2" fmla="*/ 3333750 h 4152900"/>
              <a:gd name="connsiteX3" fmla="*/ 0 w 4679950"/>
              <a:gd name="connsiteY3" fmla="*/ 0 h 4152900"/>
              <a:gd name="connsiteX4" fmla="*/ 4673600 w 4679950"/>
              <a:gd name="connsiteY4" fmla="*/ 0 h 4152900"/>
              <a:gd name="connsiteX5" fmla="*/ 4679950 w 4679950"/>
              <a:gd name="connsiteY5" fmla="*/ 3333750 h 4152900"/>
              <a:gd name="connsiteX6" fmla="*/ 2806700 w 4679950"/>
              <a:gd name="connsiteY6" fmla="*/ 3327400 h 4152900"/>
              <a:gd name="connsiteX7" fmla="*/ 2863850 w 4679950"/>
              <a:gd name="connsiteY7" fmla="*/ 4152900 h 4152900"/>
              <a:gd name="connsiteX8" fmla="*/ 1816100 w 4679950"/>
              <a:gd name="connsiteY8" fmla="*/ 4140200 h 4152900"/>
              <a:gd name="connsiteX0" fmla="*/ 1816100 w 4679950"/>
              <a:gd name="connsiteY0" fmla="*/ 4140200 h 4152900"/>
              <a:gd name="connsiteX1" fmla="*/ 1885950 w 4679950"/>
              <a:gd name="connsiteY1" fmla="*/ 3308350 h 4152900"/>
              <a:gd name="connsiteX2" fmla="*/ 6350 w 4679950"/>
              <a:gd name="connsiteY2" fmla="*/ 3333750 h 4152900"/>
              <a:gd name="connsiteX3" fmla="*/ 0 w 4679950"/>
              <a:gd name="connsiteY3" fmla="*/ 0 h 4152900"/>
              <a:gd name="connsiteX4" fmla="*/ 4673600 w 4679950"/>
              <a:gd name="connsiteY4" fmla="*/ 0 h 4152900"/>
              <a:gd name="connsiteX5" fmla="*/ 4679950 w 4679950"/>
              <a:gd name="connsiteY5" fmla="*/ 3333750 h 4152900"/>
              <a:gd name="connsiteX6" fmla="*/ 2806700 w 4679950"/>
              <a:gd name="connsiteY6" fmla="*/ 3295650 h 4152900"/>
              <a:gd name="connsiteX7" fmla="*/ 2863850 w 4679950"/>
              <a:gd name="connsiteY7" fmla="*/ 4152900 h 4152900"/>
              <a:gd name="connsiteX8" fmla="*/ 1816100 w 4679950"/>
              <a:gd name="connsiteY8" fmla="*/ 4140200 h 4152900"/>
              <a:gd name="connsiteX0" fmla="*/ 1816100 w 4673659"/>
              <a:gd name="connsiteY0" fmla="*/ 4140200 h 4152900"/>
              <a:gd name="connsiteX1" fmla="*/ 1885950 w 4673659"/>
              <a:gd name="connsiteY1" fmla="*/ 3308350 h 4152900"/>
              <a:gd name="connsiteX2" fmla="*/ 6350 w 4673659"/>
              <a:gd name="connsiteY2" fmla="*/ 3333750 h 4152900"/>
              <a:gd name="connsiteX3" fmla="*/ 0 w 4673659"/>
              <a:gd name="connsiteY3" fmla="*/ 0 h 4152900"/>
              <a:gd name="connsiteX4" fmla="*/ 4673600 w 4673659"/>
              <a:gd name="connsiteY4" fmla="*/ 0 h 4152900"/>
              <a:gd name="connsiteX5" fmla="*/ 4622800 w 4673659"/>
              <a:gd name="connsiteY5" fmla="*/ 3276600 h 4152900"/>
              <a:gd name="connsiteX6" fmla="*/ 2806700 w 4673659"/>
              <a:gd name="connsiteY6" fmla="*/ 3295650 h 4152900"/>
              <a:gd name="connsiteX7" fmla="*/ 2863850 w 4673659"/>
              <a:gd name="connsiteY7" fmla="*/ 4152900 h 4152900"/>
              <a:gd name="connsiteX8" fmla="*/ 1816100 w 4673659"/>
              <a:gd name="connsiteY8" fmla="*/ 4140200 h 4152900"/>
              <a:gd name="connsiteX0" fmla="*/ 1816100 w 4629431"/>
              <a:gd name="connsiteY0" fmla="*/ 4140200 h 4152900"/>
              <a:gd name="connsiteX1" fmla="*/ 1885950 w 4629431"/>
              <a:gd name="connsiteY1" fmla="*/ 3308350 h 4152900"/>
              <a:gd name="connsiteX2" fmla="*/ 6350 w 4629431"/>
              <a:gd name="connsiteY2" fmla="*/ 3333750 h 4152900"/>
              <a:gd name="connsiteX3" fmla="*/ 0 w 4629431"/>
              <a:gd name="connsiteY3" fmla="*/ 0 h 4152900"/>
              <a:gd name="connsiteX4" fmla="*/ 4629150 w 4629431"/>
              <a:gd name="connsiteY4" fmla="*/ 50800 h 4152900"/>
              <a:gd name="connsiteX5" fmla="*/ 4622800 w 4629431"/>
              <a:gd name="connsiteY5" fmla="*/ 3276600 h 4152900"/>
              <a:gd name="connsiteX6" fmla="*/ 2806700 w 4629431"/>
              <a:gd name="connsiteY6" fmla="*/ 3295650 h 4152900"/>
              <a:gd name="connsiteX7" fmla="*/ 2863850 w 4629431"/>
              <a:gd name="connsiteY7" fmla="*/ 4152900 h 4152900"/>
              <a:gd name="connsiteX8" fmla="*/ 1816100 w 4629431"/>
              <a:gd name="connsiteY8" fmla="*/ 4140200 h 4152900"/>
              <a:gd name="connsiteX0" fmla="*/ 1809818 w 4623149"/>
              <a:gd name="connsiteY0" fmla="*/ 4089400 h 4102100"/>
              <a:gd name="connsiteX1" fmla="*/ 1879668 w 4623149"/>
              <a:gd name="connsiteY1" fmla="*/ 3257550 h 4102100"/>
              <a:gd name="connsiteX2" fmla="*/ 68 w 4623149"/>
              <a:gd name="connsiteY2" fmla="*/ 3282950 h 4102100"/>
              <a:gd name="connsiteX3" fmla="*/ 44518 w 4623149"/>
              <a:gd name="connsiteY3" fmla="*/ 12700 h 4102100"/>
              <a:gd name="connsiteX4" fmla="*/ 4622868 w 4623149"/>
              <a:gd name="connsiteY4" fmla="*/ 0 h 4102100"/>
              <a:gd name="connsiteX5" fmla="*/ 4616518 w 4623149"/>
              <a:gd name="connsiteY5" fmla="*/ 3225800 h 4102100"/>
              <a:gd name="connsiteX6" fmla="*/ 2800418 w 4623149"/>
              <a:gd name="connsiteY6" fmla="*/ 3244850 h 4102100"/>
              <a:gd name="connsiteX7" fmla="*/ 2857568 w 4623149"/>
              <a:gd name="connsiteY7" fmla="*/ 4102100 h 4102100"/>
              <a:gd name="connsiteX8" fmla="*/ 1809818 w 4623149"/>
              <a:gd name="connsiteY8" fmla="*/ 4089400 h 4102100"/>
              <a:gd name="connsiteX0" fmla="*/ 1765912 w 4579243"/>
              <a:gd name="connsiteY0" fmla="*/ 4089400 h 4102100"/>
              <a:gd name="connsiteX1" fmla="*/ 1835762 w 4579243"/>
              <a:gd name="connsiteY1" fmla="*/ 3257550 h 4102100"/>
              <a:gd name="connsiteX2" fmla="*/ 612 w 4579243"/>
              <a:gd name="connsiteY2" fmla="*/ 3232150 h 4102100"/>
              <a:gd name="connsiteX3" fmla="*/ 612 w 4579243"/>
              <a:gd name="connsiteY3" fmla="*/ 12700 h 4102100"/>
              <a:gd name="connsiteX4" fmla="*/ 4578962 w 4579243"/>
              <a:gd name="connsiteY4" fmla="*/ 0 h 4102100"/>
              <a:gd name="connsiteX5" fmla="*/ 4572612 w 4579243"/>
              <a:gd name="connsiteY5" fmla="*/ 3225800 h 4102100"/>
              <a:gd name="connsiteX6" fmla="*/ 2756512 w 4579243"/>
              <a:gd name="connsiteY6" fmla="*/ 3244850 h 4102100"/>
              <a:gd name="connsiteX7" fmla="*/ 2813662 w 4579243"/>
              <a:gd name="connsiteY7" fmla="*/ 4102100 h 4102100"/>
              <a:gd name="connsiteX8" fmla="*/ 1765912 w 4579243"/>
              <a:gd name="connsiteY8" fmla="*/ 4089400 h 4102100"/>
              <a:gd name="connsiteX0" fmla="*/ 1784962 w 4579243"/>
              <a:gd name="connsiteY0" fmla="*/ 3975100 h 4102100"/>
              <a:gd name="connsiteX1" fmla="*/ 1835762 w 4579243"/>
              <a:gd name="connsiteY1" fmla="*/ 3257550 h 4102100"/>
              <a:gd name="connsiteX2" fmla="*/ 612 w 4579243"/>
              <a:gd name="connsiteY2" fmla="*/ 3232150 h 4102100"/>
              <a:gd name="connsiteX3" fmla="*/ 612 w 4579243"/>
              <a:gd name="connsiteY3" fmla="*/ 12700 h 4102100"/>
              <a:gd name="connsiteX4" fmla="*/ 4578962 w 4579243"/>
              <a:gd name="connsiteY4" fmla="*/ 0 h 4102100"/>
              <a:gd name="connsiteX5" fmla="*/ 4572612 w 4579243"/>
              <a:gd name="connsiteY5" fmla="*/ 3225800 h 4102100"/>
              <a:gd name="connsiteX6" fmla="*/ 2756512 w 4579243"/>
              <a:gd name="connsiteY6" fmla="*/ 3244850 h 4102100"/>
              <a:gd name="connsiteX7" fmla="*/ 2813662 w 4579243"/>
              <a:gd name="connsiteY7" fmla="*/ 4102100 h 4102100"/>
              <a:gd name="connsiteX8" fmla="*/ 1784962 w 4579243"/>
              <a:gd name="connsiteY8" fmla="*/ 3975100 h 4102100"/>
              <a:gd name="connsiteX0" fmla="*/ 1784962 w 4579243"/>
              <a:gd name="connsiteY0" fmla="*/ 3975100 h 4237862"/>
              <a:gd name="connsiteX1" fmla="*/ 1835762 w 4579243"/>
              <a:gd name="connsiteY1" fmla="*/ 3257550 h 4237862"/>
              <a:gd name="connsiteX2" fmla="*/ 612 w 4579243"/>
              <a:gd name="connsiteY2" fmla="*/ 3232150 h 4237862"/>
              <a:gd name="connsiteX3" fmla="*/ 612 w 4579243"/>
              <a:gd name="connsiteY3" fmla="*/ 12700 h 4237862"/>
              <a:gd name="connsiteX4" fmla="*/ 4578962 w 4579243"/>
              <a:gd name="connsiteY4" fmla="*/ 0 h 4237862"/>
              <a:gd name="connsiteX5" fmla="*/ 4572612 w 4579243"/>
              <a:gd name="connsiteY5" fmla="*/ 3225800 h 4237862"/>
              <a:gd name="connsiteX6" fmla="*/ 2756512 w 4579243"/>
              <a:gd name="connsiteY6" fmla="*/ 3244850 h 4237862"/>
              <a:gd name="connsiteX7" fmla="*/ 2813662 w 4579243"/>
              <a:gd name="connsiteY7" fmla="*/ 4102100 h 4237862"/>
              <a:gd name="connsiteX8" fmla="*/ 1892913 w 4579243"/>
              <a:gd name="connsiteY8" fmla="*/ 4235450 h 4237862"/>
              <a:gd name="connsiteX9" fmla="*/ 1784962 w 4579243"/>
              <a:gd name="connsiteY9" fmla="*/ 3975100 h 4237862"/>
              <a:gd name="connsiteX0" fmla="*/ 1784962 w 4579243"/>
              <a:gd name="connsiteY0" fmla="*/ 3975100 h 4265321"/>
              <a:gd name="connsiteX1" fmla="*/ 1835762 w 4579243"/>
              <a:gd name="connsiteY1" fmla="*/ 3257550 h 4265321"/>
              <a:gd name="connsiteX2" fmla="*/ 612 w 4579243"/>
              <a:gd name="connsiteY2" fmla="*/ 3232150 h 4265321"/>
              <a:gd name="connsiteX3" fmla="*/ 612 w 4579243"/>
              <a:gd name="connsiteY3" fmla="*/ 12700 h 4265321"/>
              <a:gd name="connsiteX4" fmla="*/ 4578962 w 4579243"/>
              <a:gd name="connsiteY4" fmla="*/ 0 h 4265321"/>
              <a:gd name="connsiteX5" fmla="*/ 4572612 w 4579243"/>
              <a:gd name="connsiteY5" fmla="*/ 3225800 h 4265321"/>
              <a:gd name="connsiteX6" fmla="*/ 2756512 w 4579243"/>
              <a:gd name="connsiteY6" fmla="*/ 3244850 h 4265321"/>
              <a:gd name="connsiteX7" fmla="*/ 2813662 w 4579243"/>
              <a:gd name="connsiteY7" fmla="*/ 4102100 h 4265321"/>
              <a:gd name="connsiteX8" fmla="*/ 2566013 w 4579243"/>
              <a:gd name="connsiteY8" fmla="*/ 4254500 h 4265321"/>
              <a:gd name="connsiteX9" fmla="*/ 1892913 w 4579243"/>
              <a:gd name="connsiteY9" fmla="*/ 4235450 h 4265321"/>
              <a:gd name="connsiteX10" fmla="*/ 1784962 w 4579243"/>
              <a:gd name="connsiteY10" fmla="*/ 3975100 h 4265321"/>
              <a:gd name="connsiteX0" fmla="*/ 1784962 w 4579243"/>
              <a:gd name="connsiteY0" fmla="*/ 3975100 h 4253740"/>
              <a:gd name="connsiteX1" fmla="*/ 1835762 w 4579243"/>
              <a:gd name="connsiteY1" fmla="*/ 3257550 h 4253740"/>
              <a:gd name="connsiteX2" fmla="*/ 612 w 4579243"/>
              <a:gd name="connsiteY2" fmla="*/ 3232150 h 4253740"/>
              <a:gd name="connsiteX3" fmla="*/ 612 w 4579243"/>
              <a:gd name="connsiteY3" fmla="*/ 12700 h 4253740"/>
              <a:gd name="connsiteX4" fmla="*/ 4578962 w 4579243"/>
              <a:gd name="connsiteY4" fmla="*/ 0 h 4253740"/>
              <a:gd name="connsiteX5" fmla="*/ 4572612 w 4579243"/>
              <a:gd name="connsiteY5" fmla="*/ 3225800 h 4253740"/>
              <a:gd name="connsiteX6" fmla="*/ 2756512 w 4579243"/>
              <a:gd name="connsiteY6" fmla="*/ 3244850 h 4253740"/>
              <a:gd name="connsiteX7" fmla="*/ 2813662 w 4579243"/>
              <a:gd name="connsiteY7" fmla="*/ 4102100 h 4253740"/>
              <a:gd name="connsiteX8" fmla="*/ 2534263 w 4579243"/>
              <a:gd name="connsiteY8" fmla="*/ 4235450 h 4253740"/>
              <a:gd name="connsiteX9" fmla="*/ 1892913 w 4579243"/>
              <a:gd name="connsiteY9" fmla="*/ 4235450 h 4253740"/>
              <a:gd name="connsiteX10" fmla="*/ 1784962 w 4579243"/>
              <a:gd name="connsiteY10" fmla="*/ 3975100 h 4253740"/>
              <a:gd name="connsiteX0" fmla="*/ 1784962 w 4579243"/>
              <a:gd name="connsiteY0" fmla="*/ 3975100 h 4237628"/>
              <a:gd name="connsiteX1" fmla="*/ 1835762 w 4579243"/>
              <a:gd name="connsiteY1" fmla="*/ 3257550 h 4237628"/>
              <a:gd name="connsiteX2" fmla="*/ 612 w 4579243"/>
              <a:gd name="connsiteY2" fmla="*/ 3232150 h 4237628"/>
              <a:gd name="connsiteX3" fmla="*/ 612 w 4579243"/>
              <a:gd name="connsiteY3" fmla="*/ 12700 h 4237628"/>
              <a:gd name="connsiteX4" fmla="*/ 4578962 w 4579243"/>
              <a:gd name="connsiteY4" fmla="*/ 0 h 4237628"/>
              <a:gd name="connsiteX5" fmla="*/ 4572612 w 4579243"/>
              <a:gd name="connsiteY5" fmla="*/ 3225800 h 4237628"/>
              <a:gd name="connsiteX6" fmla="*/ 2756512 w 4579243"/>
              <a:gd name="connsiteY6" fmla="*/ 3244850 h 4237628"/>
              <a:gd name="connsiteX7" fmla="*/ 2813662 w 4579243"/>
              <a:gd name="connsiteY7" fmla="*/ 4102100 h 4237628"/>
              <a:gd name="connsiteX8" fmla="*/ 2534263 w 4579243"/>
              <a:gd name="connsiteY8" fmla="*/ 4235450 h 4237628"/>
              <a:gd name="connsiteX9" fmla="*/ 1619863 w 4579243"/>
              <a:gd name="connsiteY9" fmla="*/ 4076700 h 4237628"/>
              <a:gd name="connsiteX10" fmla="*/ 1784962 w 4579243"/>
              <a:gd name="connsiteY10" fmla="*/ 3975100 h 4237628"/>
              <a:gd name="connsiteX0" fmla="*/ 1772262 w 4579243"/>
              <a:gd name="connsiteY0" fmla="*/ 3962400 h 4237628"/>
              <a:gd name="connsiteX1" fmla="*/ 1835762 w 4579243"/>
              <a:gd name="connsiteY1" fmla="*/ 3257550 h 4237628"/>
              <a:gd name="connsiteX2" fmla="*/ 612 w 4579243"/>
              <a:gd name="connsiteY2" fmla="*/ 3232150 h 4237628"/>
              <a:gd name="connsiteX3" fmla="*/ 612 w 4579243"/>
              <a:gd name="connsiteY3" fmla="*/ 12700 h 4237628"/>
              <a:gd name="connsiteX4" fmla="*/ 4578962 w 4579243"/>
              <a:gd name="connsiteY4" fmla="*/ 0 h 4237628"/>
              <a:gd name="connsiteX5" fmla="*/ 4572612 w 4579243"/>
              <a:gd name="connsiteY5" fmla="*/ 3225800 h 4237628"/>
              <a:gd name="connsiteX6" fmla="*/ 2756512 w 4579243"/>
              <a:gd name="connsiteY6" fmla="*/ 3244850 h 4237628"/>
              <a:gd name="connsiteX7" fmla="*/ 2813662 w 4579243"/>
              <a:gd name="connsiteY7" fmla="*/ 4102100 h 4237628"/>
              <a:gd name="connsiteX8" fmla="*/ 2534263 w 4579243"/>
              <a:gd name="connsiteY8" fmla="*/ 4235450 h 4237628"/>
              <a:gd name="connsiteX9" fmla="*/ 1619863 w 4579243"/>
              <a:gd name="connsiteY9" fmla="*/ 4076700 h 4237628"/>
              <a:gd name="connsiteX10" fmla="*/ 1772262 w 4579243"/>
              <a:gd name="connsiteY10" fmla="*/ 3962400 h 4237628"/>
              <a:gd name="connsiteX0" fmla="*/ 1772262 w 4579243"/>
              <a:gd name="connsiteY0" fmla="*/ 3962400 h 4237628"/>
              <a:gd name="connsiteX1" fmla="*/ 1835762 w 4579243"/>
              <a:gd name="connsiteY1" fmla="*/ 3257550 h 4237628"/>
              <a:gd name="connsiteX2" fmla="*/ 612 w 4579243"/>
              <a:gd name="connsiteY2" fmla="*/ 3232150 h 4237628"/>
              <a:gd name="connsiteX3" fmla="*/ 612 w 4579243"/>
              <a:gd name="connsiteY3" fmla="*/ 12700 h 4237628"/>
              <a:gd name="connsiteX4" fmla="*/ 4578962 w 4579243"/>
              <a:gd name="connsiteY4" fmla="*/ 0 h 4237628"/>
              <a:gd name="connsiteX5" fmla="*/ 4572612 w 4579243"/>
              <a:gd name="connsiteY5" fmla="*/ 3225800 h 4237628"/>
              <a:gd name="connsiteX6" fmla="*/ 2756512 w 4579243"/>
              <a:gd name="connsiteY6" fmla="*/ 3244850 h 4237628"/>
              <a:gd name="connsiteX7" fmla="*/ 2813662 w 4579243"/>
              <a:gd name="connsiteY7" fmla="*/ 4102100 h 4237628"/>
              <a:gd name="connsiteX8" fmla="*/ 2534263 w 4579243"/>
              <a:gd name="connsiteY8" fmla="*/ 4235450 h 4237628"/>
              <a:gd name="connsiteX9" fmla="*/ 1619863 w 4579243"/>
              <a:gd name="connsiteY9" fmla="*/ 4076700 h 4237628"/>
              <a:gd name="connsiteX10" fmla="*/ 1772262 w 4579243"/>
              <a:gd name="connsiteY10" fmla="*/ 3962400 h 4237628"/>
              <a:gd name="connsiteX0" fmla="*/ 1771650 w 4578631"/>
              <a:gd name="connsiteY0" fmla="*/ 3962400 h 4237628"/>
              <a:gd name="connsiteX1" fmla="*/ 1835150 w 4578631"/>
              <a:gd name="connsiteY1" fmla="*/ 3257550 h 4237628"/>
              <a:gd name="connsiteX2" fmla="*/ 107950 w 4578631"/>
              <a:gd name="connsiteY2" fmla="*/ 3257550 h 4237628"/>
              <a:gd name="connsiteX3" fmla="*/ 0 w 4578631"/>
              <a:gd name="connsiteY3" fmla="*/ 12700 h 4237628"/>
              <a:gd name="connsiteX4" fmla="*/ 4578350 w 4578631"/>
              <a:gd name="connsiteY4" fmla="*/ 0 h 4237628"/>
              <a:gd name="connsiteX5" fmla="*/ 4572000 w 4578631"/>
              <a:gd name="connsiteY5" fmla="*/ 3225800 h 4237628"/>
              <a:gd name="connsiteX6" fmla="*/ 2755900 w 4578631"/>
              <a:gd name="connsiteY6" fmla="*/ 3244850 h 4237628"/>
              <a:gd name="connsiteX7" fmla="*/ 2813050 w 4578631"/>
              <a:gd name="connsiteY7" fmla="*/ 4102100 h 4237628"/>
              <a:gd name="connsiteX8" fmla="*/ 2533651 w 4578631"/>
              <a:gd name="connsiteY8" fmla="*/ 4235450 h 4237628"/>
              <a:gd name="connsiteX9" fmla="*/ 1619251 w 4578631"/>
              <a:gd name="connsiteY9" fmla="*/ 4076700 h 4237628"/>
              <a:gd name="connsiteX10" fmla="*/ 1771650 w 4578631"/>
              <a:gd name="connsiteY10" fmla="*/ 3962400 h 4237628"/>
              <a:gd name="connsiteX0" fmla="*/ 2097968 w 4904949"/>
              <a:gd name="connsiteY0" fmla="*/ 3962400 h 4237628"/>
              <a:gd name="connsiteX1" fmla="*/ 2161468 w 4904949"/>
              <a:gd name="connsiteY1" fmla="*/ 3257550 h 4237628"/>
              <a:gd name="connsiteX2" fmla="*/ 434268 w 4904949"/>
              <a:gd name="connsiteY2" fmla="*/ 3257550 h 4237628"/>
              <a:gd name="connsiteX3" fmla="*/ 364419 w 4904949"/>
              <a:gd name="connsiteY3" fmla="*/ 3092450 h 4237628"/>
              <a:gd name="connsiteX4" fmla="*/ 326318 w 4904949"/>
              <a:gd name="connsiteY4" fmla="*/ 12700 h 4237628"/>
              <a:gd name="connsiteX5" fmla="*/ 4904668 w 4904949"/>
              <a:gd name="connsiteY5" fmla="*/ 0 h 4237628"/>
              <a:gd name="connsiteX6" fmla="*/ 4898318 w 4904949"/>
              <a:gd name="connsiteY6" fmla="*/ 3225800 h 4237628"/>
              <a:gd name="connsiteX7" fmla="*/ 3082218 w 4904949"/>
              <a:gd name="connsiteY7" fmla="*/ 3244850 h 4237628"/>
              <a:gd name="connsiteX8" fmla="*/ 3139368 w 4904949"/>
              <a:gd name="connsiteY8" fmla="*/ 4102100 h 4237628"/>
              <a:gd name="connsiteX9" fmla="*/ 2859969 w 4904949"/>
              <a:gd name="connsiteY9" fmla="*/ 4235450 h 4237628"/>
              <a:gd name="connsiteX10" fmla="*/ 1945569 w 4904949"/>
              <a:gd name="connsiteY10" fmla="*/ 4076700 h 4237628"/>
              <a:gd name="connsiteX11" fmla="*/ 2097968 w 4904949"/>
              <a:gd name="connsiteY11" fmla="*/ 3962400 h 4237628"/>
              <a:gd name="connsiteX0" fmla="*/ 2097968 w 4904949"/>
              <a:gd name="connsiteY0" fmla="*/ 3962400 h 4237628"/>
              <a:gd name="connsiteX1" fmla="*/ 2161468 w 4904949"/>
              <a:gd name="connsiteY1" fmla="*/ 3257550 h 4237628"/>
              <a:gd name="connsiteX2" fmla="*/ 434268 w 4904949"/>
              <a:gd name="connsiteY2" fmla="*/ 3257550 h 4237628"/>
              <a:gd name="connsiteX3" fmla="*/ 364419 w 4904949"/>
              <a:gd name="connsiteY3" fmla="*/ 3092450 h 4237628"/>
              <a:gd name="connsiteX4" fmla="*/ 326318 w 4904949"/>
              <a:gd name="connsiteY4" fmla="*/ 12700 h 4237628"/>
              <a:gd name="connsiteX5" fmla="*/ 4904668 w 4904949"/>
              <a:gd name="connsiteY5" fmla="*/ 0 h 4237628"/>
              <a:gd name="connsiteX6" fmla="*/ 4898318 w 4904949"/>
              <a:gd name="connsiteY6" fmla="*/ 3225800 h 4237628"/>
              <a:gd name="connsiteX7" fmla="*/ 3082218 w 4904949"/>
              <a:gd name="connsiteY7" fmla="*/ 3244850 h 4237628"/>
              <a:gd name="connsiteX8" fmla="*/ 3139368 w 4904949"/>
              <a:gd name="connsiteY8" fmla="*/ 4102100 h 4237628"/>
              <a:gd name="connsiteX9" fmla="*/ 2859969 w 4904949"/>
              <a:gd name="connsiteY9" fmla="*/ 4235450 h 4237628"/>
              <a:gd name="connsiteX10" fmla="*/ 1945569 w 4904949"/>
              <a:gd name="connsiteY10" fmla="*/ 4076700 h 4237628"/>
              <a:gd name="connsiteX11" fmla="*/ 2097968 w 4904949"/>
              <a:gd name="connsiteY11" fmla="*/ 3962400 h 4237628"/>
              <a:gd name="connsiteX0" fmla="*/ 2106093 w 4913074"/>
              <a:gd name="connsiteY0" fmla="*/ 3962400 h 4237628"/>
              <a:gd name="connsiteX1" fmla="*/ 2169593 w 4913074"/>
              <a:gd name="connsiteY1" fmla="*/ 3257550 h 4237628"/>
              <a:gd name="connsiteX2" fmla="*/ 442393 w 4913074"/>
              <a:gd name="connsiteY2" fmla="*/ 3257550 h 4237628"/>
              <a:gd name="connsiteX3" fmla="*/ 340794 w 4913074"/>
              <a:gd name="connsiteY3" fmla="*/ 2819400 h 4237628"/>
              <a:gd name="connsiteX4" fmla="*/ 334443 w 4913074"/>
              <a:gd name="connsiteY4" fmla="*/ 12700 h 4237628"/>
              <a:gd name="connsiteX5" fmla="*/ 4912793 w 4913074"/>
              <a:gd name="connsiteY5" fmla="*/ 0 h 4237628"/>
              <a:gd name="connsiteX6" fmla="*/ 4906443 w 4913074"/>
              <a:gd name="connsiteY6" fmla="*/ 3225800 h 4237628"/>
              <a:gd name="connsiteX7" fmla="*/ 3090343 w 4913074"/>
              <a:gd name="connsiteY7" fmla="*/ 3244850 h 4237628"/>
              <a:gd name="connsiteX8" fmla="*/ 3147493 w 4913074"/>
              <a:gd name="connsiteY8" fmla="*/ 4102100 h 4237628"/>
              <a:gd name="connsiteX9" fmla="*/ 2868094 w 4913074"/>
              <a:gd name="connsiteY9" fmla="*/ 4235450 h 4237628"/>
              <a:gd name="connsiteX10" fmla="*/ 1953694 w 4913074"/>
              <a:gd name="connsiteY10" fmla="*/ 4076700 h 4237628"/>
              <a:gd name="connsiteX11" fmla="*/ 2106093 w 4913074"/>
              <a:gd name="connsiteY11" fmla="*/ 3962400 h 4237628"/>
              <a:gd name="connsiteX0" fmla="*/ 2106093 w 4913074"/>
              <a:gd name="connsiteY0" fmla="*/ 3962400 h 4237628"/>
              <a:gd name="connsiteX1" fmla="*/ 2169593 w 4913074"/>
              <a:gd name="connsiteY1" fmla="*/ 3257550 h 4237628"/>
              <a:gd name="connsiteX2" fmla="*/ 461443 w 4913074"/>
              <a:gd name="connsiteY2" fmla="*/ 3282950 h 4237628"/>
              <a:gd name="connsiteX3" fmla="*/ 340794 w 4913074"/>
              <a:gd name="connsiteY3" fmla="*/ 2819400 h 4237628"/>
              <a:gd name="connsiteX4" fmla="*/ 334443 w 4913074"/>
              <a:gd name="connsiteY4" fmla="*/ 12700 h 4237628"/>
              <a:gd name="connsiteX5" fmla="*/ 4912793 w 4913074"/>
              <a:gd name="connsiteY5" fmla="*/ 0 h 4237628"/>
              <a:gd name="connsiteX6" fmla="*/ 4906443 w 4913074"/>
              <a:gd name="connsiteY6" fmla="*/ 3225800 h 4237628"/>
              <a:gd name="connsiteX7" fmla="*/ 3090343 w 4913074"/>
              <a:gd name="connsiteY7" fmla="*/ 3244850 h 4237628"/>
              <a:gd name="connsiteX8" fmla="*/ 3147493 w 4913074"/>
              <a:gd name="connsiteY8" fmla="*/ 4102100 h 4237628"/>
              <a:gd name="connsiteX9" fmla="*/ 2868094 w 4913074"/>
              <a:gd name="connsiteY9" fmla="*/ 4235450 h 4237628"/>
              <a:gd name="connsiteX10" fmla="*/ 1953694 w 4913074"/>
              <a:gd name="connsiteY10" fmla="*/ 4076700 h 4237628"/>
              <a:gd name="connsiteX11" fmla="*/ 2106093 w 4913074"/>
              <a:gd name="connsiteY11" fmla="*/ 3962400 h 4237628"/>
              <a:gd name="connsiteX0" fmla="*/ 2106093 w 4913074"/>
              <a:gd name="connsiteY0" fmla="*/ 3962400 h 4237628"/>
              <a:gd name="connsiteX1" fmla="*/ 2169593 w 4913074"/>
              <a:gd name="connsiteY1" fmla="*/ 3257550 h 4237628"/>
              <a:gd name="connsiteX2" fmla="*/ 461443 w 4913074"/>
              <a:gd name="connsiteY2" fmla="*/ 3282950 h 4237628"/>
              <a:gd name="connsiteX3" fmla="*/ 340794 w 4913074"/>
              <a:gd name="connsiteY3" fmla="*/ 2819400 h 4237628"/>
              <a:gd name="connsiteX4" fmla="*/ 334443 w 4913074"/>
              <a:gd name="connsiteY4" fmla="*/ 12700 h 4237628"/>
              <a:gd name="connsiteX5" fmla="*/ 4912793 w 4913074"/>
              <a:gd name="connsiteY5" fmla="*/ 0 h 4237628"/>
              <a:gd name="connsiteX6" fmla="*/ 4906443 w 4913074"/>
              <a:gd name="connsiteY6" fmla="*/ 3225800 h 4237628"/>
              <a:gd name="connsiteX7" fmla="*/ 3090343 w 4913074"/>
              <a:gd name="connsiteY7" fmla="*/ 3244850 h 4237628"/>
              <a:gd name="connsiteX8" fmla="*/ 3147493 w 4913074"/>
              <a:gd name="connsiteY8" fmla="*/ 4102100 h 4237628"/>
              <a:gd name="connsiteX9" fmla="*/ 2868094 w 4913074"/>
              <a:gd name="connsiteY9" fmla="*/ 4235450 h 4237628"/>
              <a:gd name="connsiteX10" fmla="*/ 1953694 w 4913074"/>
              <a:gd name="connsiteY10" fmla="*/ 4076700 h 4237628"/>
              <a:gd name="connsiteX11" fmla="*/ 2106093 w 4913074"/>
              <a:gd name="connsiteY11" fmla="*/ 3962400 h 4237628"/>
              <a:gd name="connsiteX0" fmla="*/ 2119944 w 4926925"/>
              <a:gd name="connsiteY0" fmla="*/ 3962400 h 4237628"/>
              <a:gd name="connsiteX1" fmla="*/ 2183444 w 4926925"/>
              <a:gd name="connsiteY1" fmla="*/ 3257550 h 4237628"/>
              <a:gd name="connsiteX2" fmla="*/ 475294 w 4926925"/>
              <a:gd name="connsiteY2" fmla="*/ 3282950 h 4237628"/>
              <a:gd name="connsiteX3" fmla="*/ 303845 w 4926925"/>
              <a:gd name="connsiteY3" fmla="*/ 2743200 h 4237628"/>
              <a:gd name="connsiteX4" fmla="*/ 348294 w 4926925"/>
              <a:gd name="connsiteY4" fmla="*/ 12700 h 4237628"/>
              <a:gd name="connsiteX5" fmla="*/ 4926644 w 4926925"/>
              <a:gd name="connsiteY5" fmla="*/ 0 h 4237628"/>
              <a:gd name="connsiteX6" fmla="*/ 4920294 w 4926925"/>
              <a:gd name="connsiteY6" fmla="*/ 3225800 h 4237628"/>
              <a:gd name="connsiteX7" fmla="*/ 3104194 w 4926925"/>
              <a:gd name="connsiteY7" fmla="*/ 3244850 h 4237628"/>
              <a:gd name="connsiteX8" fmla="*/ 3161344 w 4926925"/>
              <a:gd name="connsiteY8" fmla="*/ 4102100 h 4237628"/>
              <a:gd name="connsiteX9" fmla="*/ 2881945 w 4926925"/>
              <a:gd name="connsiteY9" fmla="*/ 4235450 h 4237628"/>
              <a:gd name="connsiteX10" fmla="*/ 1967545 w 4926925"/>
              <a:gd name="connsiteY10" fmla="*/ 4076700 h 4237628"/>
              <a:gd name="connsiteX11" fmla="*/ 2119944 w 4926925"/>
              <a:gd name="connsiteY11" fmla="*/ 3962400 h 4237628"/>
              <a:gd name="connsiteX0" fmla="*/ 2114622 w 4921603"/>
              <a:gd name="connsiteY0" fmla="*/ 3962400 h 4237628"/>
              <a:gd name="connsiteX1" fmla="*/ 2178122 w 4921603"/>
              <a:gd name="connsiteY1" fmla="*/ 3257550 h 4237628"/>
              <a:gd name="connsiteX2" fmla="*/ 469972 w 4921603"/>
              <a:gd name="connsiteY2" fmla="*/ 3282950 h 4237628"/>
              <a:gd name="connsiteX3" fmla="*/ 317573 w 4921603"/>
              <a:gd name="connsiteY3" fmla="*/ 2743200 h 4237628"/>
              <a:gd name="connsiteX4" fmla="*/ 342972 w 4921603"/>
              <a:gd name="connsiteY4" fmla="*/ 12700 h 4237628"/>
              <a:gd name="connsiteX5" fmla="*/ 4921322 w 4921603"/>
              <a:gd name="connsiteY5" fmla="*/ 0 h 4237628"/>
              <a:gd name="connsiteX6" fmla="*/ 4914972 w 4921603"/>
              <a:gd name="connsiteY6" fmla="*/ 3225800 h 4237628"/>
              <a:gd name="connsiteX7" fmla="*/ 3098872 w 4921603"/>
              <a:gd name="connsiteY7" fmla="*/ 3244850 h 4237628"/>
              <a:gd name="connsiteX8" fmla="*/ 3156022 w 4921603"/>
              <a:gd name="connsiteY8" fmla="*/ 4102100 h 4237628"/>
              <a:gd name="connsiteX9" fmla="*/ 2876623 w 4921603"/>
              <a:gd name="connsiteY9" fmla="*/ 4235450 h 4237628"/>
              <a:gd name="connsiteX10" fmla="*/ 1962223 w 4921603"/>
              <a:gd name="connsiteY10" fmla="*/ 4076700 h 4237628"/>
              <a:gd name="connsiteX11" fmla="*/ 2114622 w 4921603"/>
              <a:gd name="connsiteY11" fmla="*/ 3962400 h 4237628"/>
              <a:gd name="connsiteX0" fmla="*/ 2114622 w 4921603"/>
              <a:gd name="connsiteY0" fmla="*/ 3962400 h 4237628"/>
              <a:gd name="connsiteX1" fmla="*/ 2178122 w 4921603"/>
              <a:gd name="connsiteY1" fmla="*/ 3257550 h 4237628"/>
              <a:gd name="connsiteX2" fmla="*/ 469972 w 4921603"/>
              <a:gd name="connsiteY2" fmla="*/ 3282950 h 4237628"/>
              <a:gd name="connsiteX3" fmla="*/ 317573 w 4921603"/>
              <a:gd name="connsiteY3" fmla="*/ 2743200 h 4237628"/>
              <a:gd name="connsiteX4" fmla="*/ 342972 w 4921603"/>
              <a:gd name="connsiteY4" fmla="*/ 12700 h 4237628"/>
              <a:gd name="connsiteX5" fmla="*/ 4921322 w 4921603"/>
              <a:gd name="connsiteY5" fmla="*/ 0 h 4237628"/>
              <a:gd name="connsiteX6" fmla="*/ 4914972 w 4921603"/>
              <a:gd name="connsiteY6" fmla="*/ 3225800 h 4237628"/>
              <a:gd name="connsiteX7" fmla="*/ 3098872 w 4921603"/>
              <a:gd name="connsiteY7" fmla="*/ 3244850 h 4237628"/>
              <a:gd name="connsiteX8" fmla="*/ 3156022 w 4921603"/>
              <a:gd name="connsiteY8" fmla="*/ 4102100 h 4237628"/>
              <a:gd name="connsiteX9" fmla="*/ 2876623 w 4921603"/>
              <a:gd name="connsiteY9" fmla="*/ 4235450 h 4237628"/>
              <a:gd name="connsiteX10" fmla="*/ 1962223 w 4921603"/>
              <a:gd name="connsiteY10" fmla="*/ 4076700 h 4237628"/>
              <a:gd name="connsiteX11" fmla="*/ 2114622 w 4921603"/>
              <a:gd name="connsiteY11" fmla="*/ 3962400 h 4237628"/>
              <a:gd name="connsiteX0" fmla="*/ 1816018 w 4622999"/>
              <a:gd name="connsiteY0" fmla="*/ 3962400 h 4237628"/>
              <a:gd name="connsiteX1" fmla="*/ 1879518 w 4622999"/>
              <a:gd name="connsiteY1" fmla="*/ 3257550 h 4237628"/>
              <a:gd name="connsiteX2" fmla="*/ 171368 w 4622999"/>
              <a:gd name="connsiteY2" fmla="*/ 3282950 h 4237628"/>
              <a:gd name="connsiteX3" fmla="*/ 18969 w 4622999"/>
              <a:gd name="connsiteY3" fmla="*/ 2743200 h 4237628"/>
              <a:gd name="connsiteX4" fmla="*/ 44368 w 4622999"/>
              <a:gd name="connsiteY4" fmla="*/ 12700 h 4237628"/>
              <a:gd name="connsiteX5" fmla="*/ 4622718 w 4622999"/>
              <a:gd name="connsiteY5" fmla="*/ 0 h 4237628"/>
              <a:gd name="connsiteX6" fmla="*/ 4616368 w 4622999"/>
              <a:gd name="connsiteY6" fmla="*/ 3225800 h 4237628"/>
              <a:gd name="connsiteX7" fmla="*/ 2800268 w 4622999"/>
              <a:gd name="connsiteY7" fmla="*/ 3244850 h 4237628"/>
              <a:gd name="connsiteX8" fmla="*/ 2857418 w 4622999"/>
              <a:gd name="connsiteY8" fmla="*/ 4102100 h 4237628"/>
              <a:gd name="connsiteX9" fmla="*/ 2578019 w 4622999"/>
              <a:gd name="connsiteY9" fmla="*/ 4235450 h 4237628"/>
              <a:gd name="connsiteX10" fmla="*/ 1663619 w 4622999"/>
              <a:gd name="connsiteY10" fmla="*/ 4076700 h 4237628"/>
              <a:gd name="connsiteX11" fmla="*/ 1816018 w 4622999"/>
              <a:gd name="connsiteY11" fmla="*/ 3962400 h 4237628"/>
              <a:gd name="connsiteX0" fmla="*/ 1817824 w 4624805"/>
              <a:gd name="connsiteY0" fmla="*/ 3962400 h 4237628"/>
              <a:gd name="connsiteX1" fmla="*/ 1881324 w 4624805"/>
              <a:gd name="connsiteY1" fmla="*/ 3257550 h 4237628"/>
              <a:gd name="connsiteX2" fmla="*/ 173174 w 4624805"/>
              <a:gd name="connsiteY2" fmla="*/ 3282950 h 4237628"/>
              <a:gd name="connsiteX3" fmla="*/ 20775 w 4624805"/>
              <a:gd name="connsiteY3" fmla="*/ 2743200 h 4237628"/>
              <a:gd name="connsiteX4" fmla="*/ 20774 w 4624805"/>
              <a:gd name="connsiteY4" fmla="*/ 107950 h 4237628"/>
              <a:gd name="connsiteX5" fmla="*/ 4624524 w 4624805"/>
              <a:gd name="connsiteY5" fmla="*/ 0 h 4237628"/>
              <a:gd name="connsiteX6" fmla="*/ 4618174 w 4624805"/>
              <a:gd name="connsiteY6" fmla="*/ 3225800 h 4237628"/>
              <a:gd name="connsiteX7" fmla="*/ 2802074 w 4624805"/>
              <a:gd name="connsiteY7" fmla="*/ 3244850 h 4237628"/>
              <a:gd name="connsiteX8" fmla="*/ 2859224 w 4624805"/>
              <a:gd name="connsiteY8" fmla="*/ 4102100 h 4237628"/>
              <a:gd name="connsiteX9" fmla="*/ 2579825 w 4624805"/>
              <a:gd name="connsiteY9" fmla="*/ 4235450 h 4237628"/>
              <a:gd name="connsiteX10" fmla="*/ 1665425 w 4624805"/>
              <a:gd name="connsiteY10" fmla="*/ 4076700 h 4237628"/>
              <a:gd name="connsiteX11" fmla="*/ 1817824 w 4624805"/>
              <a:gd name="connsiteY11" fmla="*/ 3962400 h 4237628"/>
              <a:gd name="connsiteX0" fmla="*/ 1817824 w 4624805"/>
              <a:gd name="connsiteY0" fmla="*/ 4006850 h 4282078"/>
              <a:gd name="connsiteX1" fmla="*/ 1881324 w 4624805"/>
              <a:gd name="connsiteY1" fmla="*/ 3302000 h 4282078"/>
              <a:gd name="connsiteX2" fmla="*/ 173174 w 4624805"/>
              <a:gd name="connsiteY2" fmla="*/ 3327400 h 4282078"/>
              <a:gd name="connsiteX3" fmla="*/ 20775 w 4624805"/>
              <a:gd name="connsiteY3" fmla="*/ 2787650 h 4282078"/>
              <a:gd name="connsiteX4" fmla="*/ 20774 w 4624805"/>
              <a:gd name="connsiteY4" fmla="*/ 152400 h 4282078"/>
              <a:gd name="connsiteX5" fmla="*/ 306526 w 4624805"/>
              <a:gd name="connsiteY5" fmla="*/ 0 h 4282078"/>
              <a:gd name="connsiteX6" fmla="*/ 4624524 w 4624805"/>
              <a:gd name="connsiteY6" fmla="*/ 44450 h 4282078"/>
              <a:gd name="connsiteX7" fmla="*/ 4618174 w 4624805"/>
              <a:gd name="connsiteY7" fmla="*/ 3270250 h 4282078"/>
              <a:gd name="connsiteX8" fmla="*/ 2802074 w 4624805"/>
              <a:gd name="connsiteY8" fmla="*/ 3289300 h 4282078"/>
              <a:gd name="connsiteX9" fmla="*/ 2859224 w 4624805"/>
              <a:gd name="connsiteY9" fmla="*/ 4146550 h 4282078"/>
              <a:gd name="connsiteX10" fmla="*/ 2579825 w 4624805"/>
              <a:gd name="connsiteY10" fmla="*/ 4279900 h 4282078"/>
              <a:gd name="connsiteX11" fmla="*/ 1665425 w 4624805"/>
              <a:gd name="connsiteY11" fmla="*/ 4121150 h 4282078"/>
              <a:gd name="connsiteX12" fmla="*/ 1817824 w 4624805"/>
              <a:gd name="connsiteY12" fmla="*/ 4006850 h 4282078"/>
              <a:gd name="connsiteX0" fmla="*/ 1817824 w 4624805"/>
              <a:gd name="connsiteY0" fmla="*/ 4006850 h 4282078"/>
              <a:gd name="connsiteX1" fmla="*/ 1881324 w 4624805"/>
              <a:gd name="connsiteY1" fmla="*/ 3302000 h 4282078"/>
              <a:gd name="connsiteX2" fmla="*/ 173174 w 4624805"/>
              <a:gd name="connsiteY2" fmla="*/ 3327400 h 4282078"/>
              <a:gd name="connsiteX3" fmla="*/ 20775 w 4624805"/>
              <a:gd name="connsiteY3" fmla="*/ 2787650 h 4282078"/>
              <a:gd name="connsiteX4" fmla="*/ 20774 w 4624805"/>
              <a:gd name="connsiteY4" fmla="*/ 152400 h 4282078"/>
              <a:gd name="connsiteX5" fmla="*/ 306526 w 4624805"/>
              <a:gd name="connsiteY5" fmla="*/ 0 h 4282078"/>
              <a:gd name="connsiteX6" fmla="*/ 4624524 w 4624805"/>
              <a:gd name="connsiteY6" fmla="*/ 44450 h 4282078"/>
              <a:gd name="connsiteX7" fmla="*/ 4618174 w 4624805"/>
              <a:gd name="connsiteY7" fmla="*/ 3270250 h 4282078"/>
              <a:gd name="connsiteX8" fmla="*/ 2802074 w 4624805"/>
              <a:gd name="connsiteY8" fmla="*/ 3289300 h 4282078"/>
              <a:gd name="connsiteX9" fmla="*/ 2859224 w 4624805"/>
              <a:gd name="connsiteY9" fmla="*/ 4146550 h 4282078"/>
              <a:gd name="connsiteX10" fmla="*/ 2579825 w 4624805"/>
              <a:gd name="connsiteY10" fmla="*/ 4279900 h 4282078"/>
              <a:gd name="connsiteX11" fmla="*/ 1665425 w 4624805"/>
              <a:gd name="connsiteY11" fmla="*/ 4121150 h 4282078"/>
              <a:gd name="connsiteX12" fmla="*/ 1817824 w 4624805"/>
              <a:gd name="connsiteY12" fmla="*/ 4006850 h 4282078"/>
              <a:gd name="connsiteX0" fmla="*/ 1831257 w 4638238"/>
              <a:gd name="connsiteY0" fmla="*/ 4006850 h 4282078"/>
              <a:gd name="connsiteX1" fmla="*/ 1894757 w 4638238"/>
              <a:gd name="connsiteY1" fmla="*/ 3302000 h 4282078"/>
              <a:gd name="connsiteX2" fmla="*/ 186607 w 4638238"/>
              <a:gd name="connsiteY2" fmla="*/ 3327400 h 4282078"/>
              <a:gd name="connsiteX3" fmla="*/ 34208 w 4638238"/>
              <a:gd name="connsiteY3" fmla="*/ 2787650 h 4282078"/>
              <a:gd name="connsiteX4" fmla="*/ 15157 w 4638238"/>
              <a:gd name="connsiteY4" fmla="*/ 133350 h 4282078"/>
              <a:gd name="connsiteX5" fmla="*/ 319959 w 4638238"/>
              <a:gd name="connsiteY5" fmla="*/ 0 h 4282078"/>
              <a:gd name="connsiteX6" fmla="*/ 4637957 w 4638238"/>
              <a:gd name="connsiteY6" fmla="*/ 44450 h 4282078"/>
              <a:gd name="connsiteX7" fmla="*/ 4631607 w 4638238"/>
              <a:gd name="connsiteY7" fmla="*/ 3270250 h 4282078"/>
              <a:gd name="connsiteX8" fmla="*/ 2815507 w 4638238"/>
              <a:gd name="connsiteY8" fmla="*/ 3289300 h 4282078"/>
              <a:gd name="connsiteX9" fmla="*/ 2872657 w 4638238"/>
              <a:gd name="connsiteY9" fmla="*/ 4146550 h 4282078"/>
              <a:gd name="connsiteX10" fmla="*/ 2593258 w 4638238"/>
              <a:gd name="connsiteY10" fmla="*/ 4279900 h 4282078"/>
              <a:gd name="connsiteX11" fmla="*/ 1678858 w 4638238"/>
              <a:gd name="connsiteY11" fmla="*/ 4121150 h 4282078"/>
              <a:gd name="connsiteX12" fmla="*/ 1831257 w 4638238"/>
              <a:gd name="connsiteY12" fmla="*/ 4006850 h 4282078"/>
              <a:gd name="connsiteX0" fmla="*/ 1817478 w 4624459"/>
              <a:gd name="connsiteY0" fmla="*/ 4006850 h 4282078"/>
              <a:gd name="connsiteX1" fmla="*/ 1880978 w 4624459"/>
              <a:gd name="connsiteY1" fmla="*/ 3302000 h 4282078"/>
              <a:gd name="connsiteX2" fmla="*/ 172828 w 4624459"/>
              <a:gd name="connsiteY2" fmla="*/ 3327400 h 4282078"/>
              <a:gd name="connsiteX3" fmla="*/ 20429 w 4624459"/>
              <a:gd name="connsiteY3" fmla="*/ 2787650 h 4282078"/>
              <a:gd name="connsiteX4" fmla="*/ 1378 w 4624459"/>
              <a:gd name="connsiteY4" fmla="*/ 133350 h 4282078"/>
              <a:gd name="connsiteX5" fmla="*/ 306180 w 4624459"/>
              <a:gd name="connsiteY5" fmla="*/ 0 h 4282078"/>
              <a:gd name="connsiteX6" fmla="*/ 4624178 w 4624459"/>
              <a:gd name="connsiteY6" fmla="*/ 44450 h 4282078"/>
              <a:gd name="connsiteX7" fmla="*/ 4617828 w 4624459"/>
              <a:gd name="connsiteY7" fmla="*/ 3270250 h 4282078"/>
              <a:gd name="connsiteX8" fmla="*/ 2801728 w 4624459"/>
              <a:gd name="connsiteY8" fmla="*/ 3289300 h 4282078"/>
              <a:gd name="connsiteX9" fmla="*/ 2858878 w 4624459"/>
              <a:gd name="connsiteY9" fmla="*/ 4146550 h 4282078"/>
              <a:gd name="connsiteX10" fmla="*/ 2579479 w 4624459"/>
              <a:gd name="connsiteY10" fmla="*/ 4279900 h 4282078"/>
              <a:gd name="connsiteX11" fmla="*/ 1665079 w 4624459"/>
              <a:gd name="connsiteY11" fmla="*/ 4121150 h 4282078"/>
              <a:gd name="connsiteX12" fmla="*/ 1817478 w 4624459"/>
              <a:gd name="connsiteY12" fmla="*/ 4006850 h 4282078"/>
              <a:gd name="connsiteX0" fmla="*/ 1817478 w 4617828"/>
              <a:gd name="connsiteY0" fmla="*/ 4006850 h 4282078"/>
              <a:gd name="connsiteX1" fmla="*/ 1880978 w 4617828"/>
              <a:gd name="connsiteY1" fmla="*/ 3302000 h 4282078"/>
              <a:gd name="connsiteX2" fmla="*/ 172828 w 4617828"/>
              <a:gd name="connsiteY2" fmla="*/ 3327400 h 4282078"/>
              <a:gd name="connsiteX3" fmla="*/ 20429 w 4617828"/>
              <a:gd name="connsiteY3" fmla="*/ 2787650 h 4282078"/>
              <a:gd name="connsiteX4" fmla="*/ 1378 w 4617828"/>
              <a:gd name="connsiteY4" fmla="*/ 133350 h 4282078"/>
              <a:gd name="connsiteX5" fmla="*/ 306180 w 4617828"/>
              <a:gd name="connsiteY5" fmla="*/ 0 h 4282078"/>
              <a:gd name="connsiteX6" fmla="*/ 4516228 w 4617828"/>
              <a:gd name="connsiteY6" fmla="*/ 0 h 4282078"/>
              <a:gd name="connsiteX7" fmla="*/ 4617828 w 4617828"/>
              <a:gd name="connsiteY7" fmla="*/ 3270250 h 4282078"/>
              <a:gd name="connsiteX8" fmla="*/ 2801728 w 4617828"/>
              <a:gd name="connsiteY8" fmla="*/ 3289300 h 4282078"/>
              <a:gd name="connsiteX9" fmla="*/ 2858878 w 4617828"/>
              <a:gd name="connsiteY9" fmla="*/ 4146550 h 4282078"/>
              <a:gd name="connsiteX10" fmla="*/ 2579479 w 4617828"/>
              <a:gd name="connsiteY10" fmla="*/ 4279900 h 4282078"/>
              <a:gd name="connsiteX11" fmla="*/ 1665079 w 4617828"/>
              <a:gd name="connsiteY11" fmla="*/ 4121150 h 4282078"/>
              <a:gd name="connsiteX12" fmla="*/ 1817478 w 4617828"/>
              <a:gd name="connsiteY12" fmla="*/ 4006850 h 4282078"/>
              <a:gd name="connsiteX0" fmla="*/ 1817478 w 4868961"/>
              <a:gd name="connsiteY0" fmla="*/ 4097620 h 4372848"/>
              <a:gd name="connsiteX1" fmla="*/ 1880978 w 4868961"/>
              <a:gd name="connsiteY1" fmla="*/ 3392770 h 4372848"/>
              <a:gd name="connsiteX2" fmla="*/ 172828 w 4868961"/>
              <a:gd name="connsiteY2" fmla="*/ 3418170 h 4372848"/>
              <a:gd name="connsiteX3" fmla="*/ 20429 w 4868961"/>
              <a:gd name="connsiteY3" fmla="*/ 2878420 h 4372848"/>
              <a:gd name="connsiteX4" fmla="*/ 1378 w 4868961"/>
              <a:gd name="connsiteY4" fmla="*/ 224120 h 4372848"/>
              <a:gd name="connsiteX5" fmla="*/ 306180 w 4868961"/>
              <a:gd name="connsiteY5" fmla="*/ 90770 h 4372848"/>
              <a:gd name="connsiteX6" fmla="*/ 4516228 w 4868961"/>
              <a:gd name="connsiteY6" fmla="*/ 90770 h 4372848"/>
              <a:gd name="connsiteX7" fmla="*/ 4668630 w 4868961"/>
              <a:gd name="connsiteY7" fmla="*/ 300320 h 4372848"/>
              <a:gd name="connsiteX8" fmla="*/ 4617828 w 4868961"/>
              <a:gd name="connsiteY8" fmla="*/ 3361020 h 4372848"/>
              <a:gd name="connsiteX9" fmla="*/ 2801728 w 4868961"/>
              <a:gd name="connsiteY9" fmla="*/ 3380070 h 4372848"/>
              <a:gd name="connsiteX10" fmla="*/ 2858878 w 4868961"/>
              <a:gd name="connsiteY10" fmla="*/ 4237320 h 4372848"/>
              <a:gd name="connsiteX11" fmla="*/ 2579479 w 4868961"/>
              <a:gd name="connsiteY11" fmla="*/ 4370670 h 4372848"/>
              <a:gd name="connsiteX12" fmla="*/ 1665079 w 4868961"/>
              <a:gd name="connsiteY12" fmla="*/ 4211920 h 4372848"/>
              <a:gd name="connsiteX13" fmla="*/ 1817478 w 4868961"/>
              <a:gd name="connsiteY13" fmla="*/ 4097620 h 4372848"/>
              <a:gd name="connsiteX0" fmla="*/ 1817478 w 4764559"/>
              <a:gd name="connsiteY0" fmla="*/ 4080069 h 4355297"/>
              <a:gd name="connsiteX1" fmla="*/ 1880978 w 4764559"/>
              <a:gd name="connsiteY1" fmla="*/ 3375219 h 4355297"/>
              <a:gd name="connsiteX2" fmla="*/ 172828 w 4764559"/>
              <a:gd name="connsiteY2" fmla="*/ 3400619 h 4355297"/>
              <a:gd name="connsiteX3" fmla="*/ 20429 w 4764559"/>
              <a:gd name="connsiteY3" fmla="*/ 2860869 h 4355297"/>
              <a:gd name="connsiteX4" fmla="*/ 1378 w 4764559"/>
              <a:gd name="connsiteY4" fmla="*/ 206569 h 4355297"/>
              <a:gd name="connsiteX5" fmla="*/ 306180 w 4764559"/>
              <a:gd name="connsiteY5" fmla="*/ 73219 h 4355297"/>
              <a:gd name="connsiteX6" fmla="*/ 4516228 w 4764559"/>
              <a:gd name="connsiteY6" fmla="*/ 73219 h 4355297"/>
              <a:gd name="connsiteX7" fmla="*/ 4668630 w 4764559"/>
              <a:gd name="connsiteY7" fmla="*/ 282769 h 4355297"/>
              <a:gd name="connsiteX8" fmla="*/ 4617828 w 4764559"/>
              <a:gd name="connsiteY8" fmla="*/ 3343469 h 4355297"/>
              <a:gd name="connsiteX9" fmla="*/ 2801728 w 4764559"/>
              <a:gd name="connsiteY9" fmla="*/ 3362519 h 4355297"/>
              <a:gd name="connsiteX10" fmla="*/ 2858878 w 4764559"/>
              <a:gd name="connsiteY10" fmla="*/ 4219769 h 4355297"/>
              <a:gd name="connsiteX11" fmla="*/ 2579479 w 4764559"/>
              <a:gd name="connsiteY11" fmla="*/ 4353119 h 4355297"/>
              <a:gd name="connsiteX12" fmla="*/ 1665079 w 4764559"/>
              <a:gd name="connsiteY12" fmla="*/ 4194369 h 4355297"/>
              <a:gd name="connsiteX13" fmla="*/ 1817478 w 4764559"/>
              <a:gd name="connsiteY13" fmla="*/ 4080069 h 4355297"/>
              <a:gd name="connsiteX0" fmla="*/ 1817478 w 4764559"/>
              <a:gd name="connsiteY0" fmla="*/ 4006850 h 4282078"/>
              <a:gd name="connsiteX1" fmla="*/ 1880978 w 4764559"/>
              <a:gd name="connsiteY1" fmla="*/ 3302000 h 4282078"/>
              <a:gd name="connsiteX2" fmla="*/ 172828 w 4764559"/>
              <a:gd name="connsiteY2" fmla="*/ 3327400 h 4282078"/>
              <a:gd name="connsiteX3" fmla="*/ 20429 w 4764559"/>
              <a:gd name="connsiteY3" fmla="*/ 2787650 h 4282078"/>
              <a:gd name="connsiteX4" fmla="*/ 1378 w 4764559"/>
              <a:gd name="connsiteY4" fmla="*/ 133350 h 4282078"/>
              <a:gd name="connsiteX5" fmla="*/ 306180 w 4764559"/>
              <a:gd name="connsiteY5" fmla="*/ 0 h 4282078"/>
              <a:gd name="connsiteX6" fmla="*/ 4516228 w 4764559"/>
              <a:gd name="connsiteY6" fmla="*/ 0 h 4282078"/>
              <a:gd name="connsiteX7" fmla="*/ 4668630 w 4764559"/>
              <a:gd name="connsiteY7" fmla="*/ 209550 h 4282078"/>
              <a:gd name="connsiteX8" fmla="*/ 4617828 w 4764559"/>
              <a:gd name="connsiteY8" fmla="*/ 3270250 h 4282078"/>
              <a:gd name="connsiteX9" fmla="*/ 2801728 w 4764559"/>
              <a:gd name="connsiteY9" fmla="*/ 3289300 h 4282078"/>
              <a:gd name="connsiteX10" fmla="*/ 2858878 w 4764559"/>
              <a:gd name="connsiteY10" fmla="*/ 4146550 h 4282078"/>
              <a:gd name="connsiteX11" fmla="*/ 2579479 w 4764559"/>
              <a:gd name="connsiteY11" fmla="*/ 4279900 h 4282078"/>
              <a:gd name="connsiteX12" fmla="*/ 1665079 w 4764559"/>
              <a:gd name="connsiteY12" fmla="*/ 4121150 h 4282078"/>
              <a:gd name="connsiteX13" fmla="*/ 1817478 w 4764559"/>
              <a:gd name="connsiteY13" fmla="*/ 4006850 h 4282078"/>
              <a:gd name="connsiteX0" fmla="*/ 1817478 w 4768966"/>
              <a:gd name="connsiteY0" fmla="*/ 4006850 h 4282078"/>
              <a:gd name="connsiteX1" fmla="*/ 1880978 w 4768966"/>
              <a:gd name="connsiteY1" fmla="*/ 3302000 h 4282078"/>
              <a:gd name="connsiteX2" fmla="*/ 172828 w 4768966"/>
              <a:gd name="connsiteY2" fmla="*/ 3327400 h 4282078"/>
              <a:gd name="connsiteX3" fmla="*/ 20429 w 4768966"/>
              <a:gd name="connsiteY3" fmla="*/ 2787650 h 4282078"/>
              <a:gd name="connsiteX4" fmla="*/ 1378 w 4768966"/>
              <a:gd name="connsiteY4" fmla="*/ 133350 h 4282078"/>
              <a:gd name="connsiteX5" fmla="*/ 306180 w 4768966"/>
              <a:gd name="connsiteY5" fmla="*/ 0 h 4282078"/>
              <a:gd name="connsiteX6" fmla="*/ 4516228 w 4768966"/>
              <a:gd name="connsiteY6" fmla="*/ 0 h 4282078"/>
              <a:gd name="connsiteX7" fmla="*/ 4681330 w 4768966"/>
              <a:gd name="connsiteY7" fmla="*/ 234950 h 4282078"/>
              <a:gd name="connsiteX8" fmla="*/ 4617828 w 4768966"/>
              <a:gd name="connsiteY8" fmla="*/ 3270250 h 4282078"/>
              <a:gd name="connsiteX9" fmla="*/ 2801728 w 4768966"/>
              <a:gd name="connsiteY9" fmla="*/ 3289300 h 4282078"/>
              <a:gd name="connsiteX10" fmla="*/ 2858878 w 4768966"/>
              <a:gd name="connsiteY10" fmla="*/ 4146550 h 4282078"/>
              <a:gd name="connsiteX11" fmla="*/ 2579479 w 4768966"/>
              <a:gd name="connsiteY11" fmla="*/ 4279900 h 4282078"/>
              <a:gd name="connsiteX12" fmla="*/ 1665079 w 4768966"/>
              <a:gd name="connsiteY12" fmla="*/ 4121150 h 4282078"/>
              <a:gd name="connsiteX13" fmla="*/ 1817478 w 4768966"/>
              <a:gd name="connsiteY13" fmla="*/ 4006850 h 4282078"/>
              <a:gd name="connsiteX0" fmla="*/ 1817478 w 4768966"/>
              <a:gd name="connsiteY0" fmla="*/ 4006850 h 4282078"/>
              <a:gd name="connsiteX1" fmla="*/ 1880978 w 4768966"/>
              <a:gd name="connsiteY1" fmla="*/ 3302000 h 4282078"/>
              <a:gd name="connsiteX2" fmla="*/ 172828 w 4768966"/>
              <a:gd name="connsiteY2" fmla="*/ 3327400 h 4282078"/>
              <a:gd name="connsiteX3" fmla="*/ 20429 w 4768966"/>
              <a:gd name="connsiteY3" fmla="*/ 2787650 h 4282078"/>
              <a:gd name="connsiteX4" fmla="*/ 1378 w 4768966"/>
              <a:gd name="connsiteY4" fmla="*/ 133350 h 4282078"/>
              <a:gd name="connsiteX5" fmla="*/ 306180 w 4768966"/>
              <a:gd name="connsiteY5" fmla="*/ 0 h 4282078"/>
              <a:gd name="connsiteX6" fmla="*/ 4516228 w 4768966"/>
              <a:gd name="connsiteY6" fmla="*/ 0 h 4282078"/>
              <a:gd name="connsiteX7" fmla="*/ 4681330 w 4768966"/>
              <a:gd name="connsiteY7" fmla="*/ 234950 h 4282078"/>
              <a:gd name="connsiteX8" fmla="*/ 4617828 w 4768966"/>
              <a:gd name="connsiteY8" fmla="*/ 3270250 h 4282078"/>
              <a:gd name="connsiteX9" fmla="*/ 2801728 w 4768966"/>
              <a:gd name="connsiteY9" fmla="*/ 3289300 h 4282078"/>
              <a:gd name="connsiteX10" fmla="*/ 2858878 w 4768966"/>
              <a:gd name="connsiteY10" fmla="*/ 4146550 h 4282078"/>
              <a:gd name="connsiteX11" fmla="*/ 2579479 w 4768966"/>
              <a:gd name="connsiteY11" fmla="*/ 4279900 h 4282078"/>
              <a:gd name="connsiteX12" fmla="*/ 1665079 w 4768966"/>
              <a:gd name="connsiteY12" fmla="*/ 4121150 h 4282078"/>
              <a:gd name="connsiteX13" fmla="*/ 1817478 w 4768966"/>
              <a:gd name="connsiteY13" fmla="*/ 4006850 h 4282078"/>
              <a:gd name="connsiteX0" fmla="*/ 1817478 w 4768966"/>
              <a:gd name="connsiteY0" fmla="*/ 4007066 h 4282294"/>
              <a:gd name="connsiteX1" fmla="*/ 1880978 w 4768966"/>
              <a:gd name="connsiteY1" fmla="*/ 3302216 h 4282294"/>
              <a:gd name="connsiteX2" fmla="*/ 172828 w 4768966"/>
              <a:gd name="connsiteY2" fmla="*/ 3327616 h 4282294"/>
              <a:gd name="connsiteX3" fmla="*/ 20429 w 4768966"/>
              <a:gd name="connsiteY3" fmla="*/ 2787866 h 4282294"/>
              <a:gd name="connsiteX4" fmla="*/ 1378 w 4768966"/>
              <a:gd name="connsiteY4" fmla="*/ 133566 h 4282294"/>
              <a:gd name="connsiteX5" fmla="*/ 306180 w 4768966"/>
              <a:gd name="connsiteY5" fmla="*/ 216 h 4282294"/>
              <a:gd name="connsiteX6" fmla="*/ 4516228 w 4768966"/>
              <a:gd name="connsiteY6" fmla="*/ 216 h 4282294"/>
              <a:gd name="connsiteX7" fmla="*/ 4681330 w 4768966"/>
              <a:gd name="connsiteY7" fmla="*/ 235166 h 4282294"/>
              <a:gd name="connsiteX8" fmla="*/ 4617828 w 4768966"/>
              <a:gd name="connsiteY8" fmla="*/ 3270466 h 4282294"/>
              <a:gd name="connsiteX9" fmla="*/ 2801728 w 4768966"/>
              <a:gd name="connsiteY9" fmla="*/ 3289516 h 4282294"/>
              <a:gd name="connsiteX10" fmla="*/ 2858878 w 4768966"/>
              <a:gd name="connsiteY10" fmla="*/ 4146766 h 4282294"/>
              <a:gd name="connsiteX11" fmla="*/ 2579479 w 4768966"/>
              <a:gd name="connsiteY11" fmla="*/ 4280116 h 4282294"/>
              <a:gd name="connsiteX12" fmla="*/ 1665079 w 4768966"/>
              <a:gd name="connsiteY12" fmla="*/ 4121366 h 4282294"/>
              <a:gd name="connsiteX13" fmla="*/ 1817478 w 4768966"/>
              <a:gd name="connsiteY13" fmla="*/ 4007066 h 4282294"/>
              <a:gd name="connsiteX0" fmla="*/ 1817478 w 4761795"/>
              <a:gd name="connsiteY0" fmla="*/ 4007066 h 4282294"/>
              <a:gd name="connsiteX1" fmla="*/ 1880978 w 4761795"/>
              <a:gd name="connsiteY1" fmla="*/ 3302216 h 4282294"/>
              <a:gd name="connsiteX2" fmla="*/ 172828 w 4761795"/>
              <a:gd name="connsiteY2" fmla="*/ 3327616 h 4282294"/>
              <a:gd name="connsiteX3" fmla="*/ 20429 w 4761795"/>
              <a:gd name="connsiteY3" fmla="*/ 2787866 h 4282294"/>
              <a:gd name="connsiteX4" fmla="*/ 1378 w 4761795"/>
              <a:gd name="connsiteY4" fmla="*/ 133566 h 4282294"/>
              <a:gd name="connsiteX5" fmla="*/ 306180 w 4761795"/>
              <a:gd name="connsiteY5" fmla="*/ 216 h 4282294"/>
              <a:gd name="connsiteX6" fmla="*/ 4516228 w 4761795"/>
              <a:gd name="connsiteY6" fmla="*/ 216 h 4282294"/>
              <a:gd name="connsiteX7" fmla="*/ 4681330 w 4761795"/>
              <a:gd name="connsiteY7" fmla="*/ 235166 h 4282294"/>
              <a:gd name="connsiteX8" fmla="*/ 4617828 w 4761795"/>
              <a:gd name="connsiteY8" fmla="*/ 3270466 h 4282294"/>
              <a:gd name="connsiteX9" fmla="*/ 2801728 w 4761795"/>
              <a:gd name="connsiteY9" fmla="*/ 3289516 h 4282294"/>
              <a:gd name="connsiteX10" fmla="*/ 2858878 w 4761795"/>
              <a:gd name="connsiteY10" fmla="*/ 4146766 h 4282294"/>
              <a:gd name="connsiteX11" fmla="*/ 2579479 w 4761795"/>
              <a:gd name="connsiteY11" fmla="*/ 4280116 h 4282294"/>
              <a:gd name="connsiteX12" fmla="*/ 1665079 w 4761795"/>
              <a:gd name="connsiteY12" fmla="*/ 4121366 h 4282294"/>
              <a:gd name="connsiteX13" fmla="*/ 1817478 w 4761795"/>
              <a:gd name="connsiteY13" fmla="*/ 4007066 h 4282294"/>
              <a:gd name="connsiteX0" fmla="*/ 1817478 w 4802213"/>
              <a:gd name="connsiteY0" fmla="*/ 4007066 h 4282294"/>
              <a:gd name="connsiteX1" fmla="*/ 1880978 w 4802213"/>
              <a:gd name="connsiteY1" fmla="*/ 3302216 h 4282294"/>
              <a:gd name="connsiteX2" fmla="*/ 172828 w 4802213"/>
              <a:gd name="connsiteY2" fmla="*/ 3327616 h 4282294"/>
              <a:gd name="connsiteX3" fmla="*/ 20429 w 4802213"/>
              <a:gd name="connsiteY3" fmla="*/ 2787866 h 4282294"/>
              <a:gd name="connsiteX4" fmla="*/ 1378 w 4802213"/>
              <a:gd name="connsiteY4" fmla="*/ 133566 h 4282294"/>
              <a:gd name="connsiteX5" fmla="*/ 306180 w 4802213"/>
              <a:gd name="connsiteY5" fmla="*/ 216 h 4282294"/>
              <a:gd name="connsiteX6" fmla="*/ 4516228 w 4802213"/>
              <a:gd name="connsiteY6" fmla="*/ 216 h 4282294"/>
              <a:gd name="connsiteX7" fmla="*/ 4681330 w 4802213"/>
              <a:gd name="connsiteY7" fmla="*/ 235166 h 4282294"/>
              <a:gd name="connsiteX8" fmla="*/ 4674978 w 4802213"/>
              <a:gd name="connsiteY8" fmla="*/ 3086316 h 4282294"/>
              <a:gd name="connsiteX9" fmla="*/ 2801728 w 4802213"/>
              <a:gd name="connsiteY9" fmla="*/ 3289516 h 4282294"/>
              <a:gd name="connsiteX10" fmla="*/ 2858878 w 4802213"/>
              <a:gd name="connsiteY10" fmla="*/ 4146766 h 4282294"/>
              <a:gd name="connsiteX11" fmla="*/ 2579479 w 4802213"/>
              <a:gd name="connsiteY11" fmla="*/ 4280116 h 4282294"/>
              <a:gd name="connsiteX12" fmla="*/ 1665079 w 4802213"/>
              <a:gd name="connsiteY12" fmla="*/ 4121366 h 4282294"/>
              <a:gd name="connsiteX13" fmla="*/ 1817478 w 4802213"/>
              <a:gd name="connsiteY13" fmla="*/ 4007066 h 4282294"/>
              <a:gd name="connsiteX0" fmla="*/ 1817478 w 4802213"/>
              <a:gd name="connsiteY0" fmla="*/ 4007066 h 4282294"/>
              <a:gd name="connsiteX1" fmla="*/ 1880978 w 4802213"/>
              <a:gd name="connsiteY1" fmla="*/ 3302216 h 4282294"/>
              <a:gd name="connsiteX2" fmla="*/ 172828 w 4802213"/>
              <a:gd name="connsiteY2" fmla="*/ 3327616 h 4282294"/>
              <a:gd name="connsiteX3" fmla="*/ 20429 w 4802213"/>
              <a:gd name="connsiteY3" fmla="*/ 2787866 h 4282294"/>
              <a:gd name="connsiteX4" fmla="*/ 1378 w 4802213"/>
              <a:gd name="connsiteY4" fmla="*/ 133566 h 4282294"/>
              <a:gd name="connsiteX5" fmla="*/ 306180 w 4802213"/>
              <a:gd name="connsiteY5" fmla="*/ 216 h 4282294"/>
              <a:gd name="connsiteX6" fmla="*/ 4516228 w 4802213"/>
              <a:gd name="connsiteY6" fmla="*/ 216 h 4282294"/>
              <a:gd name="connsiteX7" fmla="*/ 4681330 w 4802213"/>
              <a:gd name="connsiteY7" fmla="*/ 235166 h 4282294"/>
              <a:gd name="connsiteX8" fmla="*/ 4674978 w 4802213"/>
              <a:gd name="connsiteY8" fmla="*/ 3086316 h 4282294"/>
              <a:gd name="connsiteX9" fmla="*/ 4490830 w 4802213"/>
              <a:gd name="connsiteY9" fmla="*/ 3314915 h 4282294"/>
              <a:gd name="connsiteX10" fmla="*/ 2801728 w 4802213"/>
              <a:gd name="connsiteY10" fmla="*/ 3289516 h 4282294"/>
              <a:gd name="connsiteX11" fmla="*/ 2858878 w 4802213"/>
              <a:gd name="connsiteY11" fmla="*/ 4146766 h 4282294"/>
              <a:gd name="connsiteX12" fmla="*/ 2579479 w 4802213"/>
              <a:gd name="connsiteY12" fmla="*/ 4280116 h 4282294"/>
              <a:gd name="connsiteX13" fmla="*/ 1665079 w 4802213"/>
              <a:gd name="connsiteY13" fmla="*/ 4121366 h 4282294"/>
              <a:gd name="connsiteX14" fmla="*/ 1817478 w 4802213"/>
              <a:gd name="connsiteY14" fmla="*/ 4007066 h 4282294"/>
              <a:gd name="connsiteX0" fmla="*/ 1817478 w 4681378"/>
              <a:gd name="connsiteY0" fmla="*/ 4007066 h 4282294"/>
              <a:gd name="connsiteX1" fmla="*/ 1880978 w 4681378"/>
              <a:gd name="connsiteY1" fmla="*/ 3302216 h 4282294"/>
              <a:gd name="connsiteX2" fmla="*/ 172828 w 4681378"/>
              <a:gd name="connsiteY2" fmla="*/ 3327616 h 4282294"/>
              <a:gd name="connsiteX3" fmla="*/ 20429 w 4681378"/>
              <a:gd name="connsiteY3" fmla="*/ 2787866 h 4282294"/>
              <a:gd name="connsiteX4" fmla="*/ 1378 w 4681378"/>
              <a:gd name="connsiteY4" fmla="*/ 133566 h 4282294"/>
              <a:gd name="connsiteX5" fmla="*/ 306180 w 4681378"/>
              <a:gd name="connsiteY5" fmla="*/ 216 h 4282294"/>
              <a:gd name="connsiteX6" fmla="*/ 4516228 w 4681378"/>
              <a:gd name="connsiteY6" fmla="*/ 216 h 4282294"/>
              <a:gd name="connsiteX7" fmla="*/ 4681330 w 4681378"/>
              <a:gd name="connsiteY7" fmla="*/ 235166 h 4282294"/>
              <a:gd name="connsiteX8" fmla="*/ 4674978 w 4681378"/>
              <a:gd name="connsiteY8" fmla="*/ 3086316 h 4282294"/>
              <a:gd name="connsiteX9" fmla="*/ 4490830 w 4681378"/>
              <a:gd name="connsiteY9" fmla="*/ 3314915 h 4282294"/>
              <a:gd name="connsiteX10" fmla="*/ 2801728 w 4681378"/>
              <a:gd name="connsiteY10" fmla="*/ 3289516 h 4282294"/>
              <a:gd name="connsiteX11" fmla="*/ 2858878 w 4681378"/>
              <a:gd name="connsiteY11" fmla="*/ 4146766 h 4282294"/>
              <a:gd name="connsiteX12" fmla="*/ 2579479 w 4681378"/>
              <a:gd name="connsiteY12" fmla="*/ 4280116 h 4282294"/>
              <a:gd name="connsiteX13" fmla="*/ 1665079 w 4681378"/>
              <a:gd name="connsiteY13" fmla="*/ 4121366 h 4282294"/>
              <a:gd name="connsiteX14" fmla="*/ 1817478 w 4681378"/>
              <a:gd name="connsiteY14" fmla="*/ 4007066 h 4282294"/>
              <a:gd name="connsiteX0" fmla="*/ 1817478 w 4681378"/>
              <a:gd name="connsiteY0" fmla="*/ 4007066 h 4282294"/>
              <a:gd name="connsiteX1" fmla="*/ 1880978 w 4681378"/>
              <a:gd name="connsiteY1" fmla="*/ 3302216 h 4282294"/>
              <a:gd name="connsiteX2" fmla="*/ 172828 w 4681378"/>
              <a:gd name="connsiteY2" fmla="*/ 3327616 h 4282294"/>
              <a:gd name="connsiteX3" fmla="*/ 20429 w 4681378"/>
              <a:gd name="connsiteY3" fmla="*/ 2787866 h 4282294"/>
              <a:gd name="connsiteX4" fmla="*/ 1378 w 4681378"/>
              <a:gd name="connsiteY4" fmla="*/ 133566 h 4282294"/>
              <a:gd name="connsiteX5" fmla="*/ 306180 w 4681378"/>
              <a:gd name="connsiteY5" fmla="*/ 216 h 4282294"/>
              <a:gd name="connsiteX6" fmla="*/ 4516228 w 4681378"/>
              <a:gd name="connsiteY6" fmla="*/ 216 h 4282294"/>
              <a:gd name="connsiteX7" fmla="*/ 4681330 w 4681378"/>
              <a:gd name="connsiteY7" fmla="*/ 235166 h 4282294"/>
              <a:gd name="connsiteX8" fmla="*/ 4674978 w 4681378"/>
              <a:gd name="connsiteY8" fmla="*/ 3086316 h 4282294"/>
              <a:gd name="connsiteX9" fmla="*/ 4490830 w 4681378"/>
              <a:gd name="connsiteY9" fmla="*/ 3314915 h 4282294"/>
              <a:gd name="connsiteX10" fmla="*/ 2801728 w 4681378"/>
              <a:gd name="connsiteY10" fmla="*/ 3289516 h 4282294"/>
              <a:gd name="connsiteX11" fmla="*/ 2858878 w 4681378"/>
              <a:gd name="connsiteY11" fmla="*/ 4146766 h 4282294"/>
              <a:gd name="connsiteX12" fmla="*/ 2579479 w 4681378"/>
              <a:gd name="connsiteY12" fmla="*/ 4280116 h 4282294"/>
              <a:gd name="connsiteX13" fmla="*/ 1665079 w 4681378"/>
              <a:gd name="connsiteY13" fmla="*/ 4121366 h 4282294"/>
              <a:gd name="connsiteX14" fmla="*/ 1817478 w 4681378"/>
              <a:gd name="connsiteY14" fmla="*/ 4007066 h 4282294"/>
              <a:gd name="connsiteX0" fmla="*/ 1817478 w 4681378"/>
              <a:gd name="connsiteY0" fmla="*/ 4007066 h 4282294"/>
              <a:gd name="connsiteX1" fmla="*/ 1880978 w 4681378"/>
              <a:gd name="connsiteY1" fmla="*/ 3302216 h 4282294"/>
              <a:gd name="connsiteX2" fmla="*/ 172828 w 4681378"/>
              <a:gd name="connsiteY2" fmla="*/ 3327616 h 4282294"/>
              <a:gd name="connsiteX3" fmla="*/ 20429 w 4681378"/>
              <a:gd name="connsiteY3" fmla="*/ 2787866 h 4282294"/>
              <a:gd name="connsiteX4" fmla="*/ 1378 w 4681378"/>
              <a:gd name="connsiteY4" fmla="*/ 133566 h 4282294"/>
              <a:gd name="connsiteX5" fmla="*/ 306180 w 4681378"/>
              <a:gd name="connsiteY5" fmla="*/ 216 h 4282294"/>
              <a:gd name="connsiteX6" fmla="*/ 4516228 w 4681378"/>
              <a:gd name="connsiteY6" fmla="*/ 216 h 4282294"/>
              <a:gd name="connsiteX7" fmla="*/ 4681330 w 4681378"/>
              <a:gd name="connsiteY7" fmla="*/ 235166 h 4282294"/>
              <a:gd name="connsiteX8" fmla="*/ 4674978 w 4681378"/>
              <a:gd name="connsiteY8" fmla="*/ 3086316 h 4282294"/>
              <a:gd name="connsiteX9" fmla="*/ 4516230 w 4681378"/>
              <a:gd name="connsiteY9" fmla="*/ 3314915 h 4282294"/>
              <a:gd name="connsiteX10" fmla="*/ 2801728 w 4681378"/>
              <a:gd name="connsiteY10" fmla="*/ 3289516 h 4282294"/>
              <a:gd name="connsiteX11" fmla="*/ 2858878 w 4681378"/>
              <a:gd name="connsiteY11" fmla="*/ 4146766 h 4282294"/>
              <a:gd name="connsiteX12" fmla="*/ 2579479 w 4681378"/>
              <a:gd name="connsiteY12" fmla="*/ 4280116 h 4282294"/>
              <a:gd name="connsiteX13" fmla="*/ 1665079 w 4681378"/>
              <a:gd name="connsiteY13" fmla="*/ 4121366 h 4282294"/>
              <a:gd name="connsiteX14" fmla="*/ 1817478 w 4681378"/>
              <a:gd name="connsiteY14" fmla="*/ 4007066 h 4282294"/>
              <a:gd name="connsiteX0" fmla="*/ 1817478 w 4681378"/>
              <a:gd name="connsiteY0" fmla="*/ 4007066 h 4282294"/>
              <a:gd name="connsiteX1" fmla="*/ 1880978 w 4681378"/>
              <a:gd name="connsiteY1" fmla="*/ 3302216 h 4282294"/>
              <a:gd name="connsiteX2" fmla="*/ 172828 w 4681378"/>
              <a:gd name="connsiteY2" fmla="*/ 3327616 h 4282294"/>
              <a:gd name="connsiteX3" fmla="*/ 20429 w 4681378"/>
              <a:gd name="connsiteY3" fmla="*/ 2787866 h 4282294"/>
              <a:gd name="connsiteX4" fmla="*/ 1378 w 4681378"/>
              <a:gd name="connsiteY4" fmla="*/ 133566 h 4282294"/>
              <a:gd name="connsiteX5" fmla="*/ 306180 w 4681378"/>
              <a:gd name="connsiteY5" fmla="*/ 216 h 4282294"/>
              <a:gd name="connsiteX6" fmla="*/ 4516228 w 4681378"/>
              <a:gd name="connsiteY6" fmla="*/ 216 h 4282294"/>
              <a:gd name="connsiteX7" fmla="*/ 4681330 w 4681378"/>
              <a:gd name="connsiteY7" fmla="*/ 235166 h 4282294"/>
              <a:gd name="connsiteX8" fmla="*/ 4674978 w 4681378"/>
              <a:gd name="connsiteY8" fmla="*/ 3086316 h 4282294"/>
              <a:gd name="connsiteX9" fmla="*/ 4516230 w 4681378"/>
              <a:gd name="connsiteY9" fmla="*/ 3314915 h 4282294"/>
              <a:gd name="connsiteX10" fmla="*/ 2801728 w 4681378"/>
              <a:gd name="connsiteY10" fmla="*/ 3289516 h 4282294"/>
              <a:gd name="connsiteX11" fmla="*/ 2858878 w 4681378"/>
              <a:gd name="connsiteY11" fmla="*/ 4146766 h 4282294"/>
              <a:gd name="connsiteX12" fmla="*/ 2579479 w 4681378"/>
              <a:gd name="connsiteY12" fmla="*/ 4280116 h 4282294"/>
              <a:gd name="connsiteX13" fmla="*/ 1665079 w 4681378"/>
              <a:gd name="connsiteY13" fmla="*/ 4121366 h 4282294"/>
              <a:gd name="connsiteX14" fmla="*/ 1817478 w 4681378"/>
              <a:gd name="connsiteY14" fmla="*/ 4007066 h 4282294"/>
              <a:gd name="connsiteX0" fmla="*/ 1817478 w 4681378"/>
              <a:gd name="connsiteY0" fmla="*/ 4007066 h 4282294"/>
              <a:gd name="connsiteX1" fmla="*/ 1880978 w 4681378"/>
              <a:gd name="connsiteY1" fmla="*/ 3302216 h 4282294"/>
              <a:gd name="connsiteX2" fmla="*/ 172828 w 4681378"/>
              <a:gd name="connsiteY2" fmla="*/ 3327616 h 4282294"/>
              <a:gd name="connsiteX3" fmla="*/ 20429 w 4681378"/>
              <a:gd name="connsiteY3" fmla="*/ 2787866 h 4282294"/>
              <a:gd name="connsiteX4" fmla="*/ 1378 w 4681378"/>
              <a:gd name="connsiteY4" fmla="*/ 133566 h 4282294"/>
              <a:gd name="connsiteX5" fmla="*/ 306180 w 4681378"/>
              <a:gd name="connsiteY5" fmla="*/ 216 h 4282294"/>
              <a:gd name="connsiteX6" fmla="*/ 4516228 w 4681378"/>
              <a:gd name="connsiteY6" fmla="*/ 216 h 4282294"/>
              <a:gd name="connsiteX7" fmla="*/ 4681330 w 4681378"/>
              <a:gd name="connsiteY7" fmla="*/ 235166 h 4282294"/>
              <a:gd name="connsiteX8" fmla="*/ 4674978 w 4681378"/>
              <a:gd name="connsiteY8" fmla="*/ 3086316 h 4282294"/>
              <a:gd name="connsiteX9" fmla="*/ 4516230 w 4681378"/>
              <a:gd name="connsiteY9" fmla="*/ 3314915 h 4282294"/>
              <a:gd name="connsiteX10" fmla="*/ 2801730 w 4681378"/>
              <a:gd name="connsiteY10" fmla="*/ 3314915 h 4282294"/>
              <a:gd name="connsiteX11" fmla="*/ 2801728 w 4681378"/>
              <a:gd name="connsiteY11" fmla="*/ 3289516 h 4282294"/>
              <a:gd name="connsiteX12" fmla="*/ 2858878 w 4681378"/>
              <a:gd name="connsiteY12" fmla="*/ 4146766 h 4282294"/>
              <a:gd name="connsiteX13" fmla="*/ 2579479 w 4681378"/>
              <a:gd name="connsiteY13" fmla="*/ 4280116 h 4282294"/>
              <a:gd name="connsiteX14" fmla="*/ 1665079 w 4681378"/>
              <a:gd name="connsiteY14" fmla="*/ 4121366 h 4282294"/>
              <a:gd name="connsiteX15" fmla="*/ 1817478 w 4681378"/>
              <a:gd name="connsiteY15" fmla="*/ 4007066 h 4282294"/>
              <a:gd name="connsiteX0" fmla="*/ 1817478 w 4681378"/>
              <a:gd name="connsiteY0" fmla="*/ 4007066 h 4282294"/>
              <a:gd name="connsiteX1" fmla="*/ 1880978 w 4681378"/>
              <a:gd name="connsiteY1" fmla="*/ 3302216 h 4282294"/>
              <a:gd name="connsiteX2" fmla="*/ 172828 w 4681378"/>
              <a:gd name="connsiteY2" fmla="*/ 3327616 h 4282294"/>
              <a:gd name="connsiteX3" fmla="*/ 20429 w 4681378"/>
              <a:gd name="connsiteY3" fmla="*/ 2787866 h 4282294"/>
              <a:gd name="connsiteX4" fmla="*/ 1378 w 4681378"/>
              <a:gd name="connsiteY4" fmla="*/ 133566 h 4282294"/>
              <a:gd name="connsiteX5" fmla="*/ 306180 w 4681378"/>
              <a:gd name="connsiteY5" fmla="*/ 216 h 4282294"/>
              <a:gd name="connsiteX6" fmla="*/ 4516228 w 4681378"/>
              <a:gd name="connsiteY6" fmla="*/ 216 h 4282294"/>
              <a:gd name="connsiteX7" fmla="*/ 4681330 w 4681378"/>
              <a:gd name="connsiteY7" fmla="*/ 235166 h 4282294"/>
              <a:gd name="connsiteX8" fmla="*/ 4674978 w 4681378"/>
              <a:gd name="connsiteY8" fmla="*/ 3086316 h 4282294"/>
              <a:gd name="connsiteX9" fmla="*/ 4516230 w 4681378"/>
              <a:gd name="connsiteY9" fmla="*/ 3314915 h 4282294"/>
              <a:gd name="connsiteX10" fmla="*/ 2801730 w 4681378"/>
              <a:gd name="connsiteY10" fmla="*/ 3314915 h 4282294"/>
              <a:gd name="connsiteX11" fmla="*/ 2801728 w 4681378"/>
              <a:gd name="connsiteY11" fmla="*/ 3289516 h 4282294"/>
              <a:gd name="connsiteX12" fmla="*/ 2858878 w 4681378"/>
              <a:gd name="connsiteY12" fmla="*/ 3994366 h 4282294"/>
              <a:gd name="connsiteX13" fmla="*/ 2579479 w 4681378"/>
              <a:gd name="connsiteY13" fmla="*/ 4280116 h 4282294"/>
              <a:gd name="connsiteX14" fmla="*/ 1665079 w 4681378"/>
              <a:gd name="connsiteY14" fmla="*/ 4121366 h 4282294"/>
              <a:gd name="connsiteX15" fmla="*/ 1817478 w 4681378"/>
              <a:gd name="connsiteY15" fmla="*/ 4007066 h 4282294"/>
              <a:gd name="connsiteX0" fmla="*/ 1817478 w 4681378"/>
              <a:gd name="connsiteY0" fmla="*/ 4007066 h 4213944"/>
              <a:gd name="connsiteX1" fmla="*/ 1880978 w 4681378"/>
              <a:gd name="connsiteY1" fmla="*/ 3302216 h 4213944"/>
              <a:gd name="connsiteX2" fmla="*/ 172828 w 4681378"/>
              <a:gd name="connsiteY2" fmla="*/ 3327616 h 4213944"/>
              <a:gd name="connsiteX3" fmla="*/ 20429 w 4681378"/>
              <a:gd name="connsiteY3" fmla="*/ 2787866 h 4213944"/>
              <a:gd name="connsiteX4" fmla="*/ 1378 w 4681378"/>
              <a:gd name="connsiteY4" fmla="*/ 133566 h 4213944"/>
              <a:gd name="connsiteX5" fmla="*/ 306180 w 4681378"/>
              <a:gd name="connsiteY5" fmla="*/ 216 h 4213944"/>
              <a:gd name="connsiteX6" fmla="*/ 4516228 w 4681378"/>
              <a:gd name="connsiteY6" fmla="*/ 216 h 4213944"/>
              <a:gd name="connsiteX7" fmla="*/ 4681330 w 4681378"/>
              <a:gd name="connsiteY7" fmla="*/ 235166 h 4213944"/>
              <a:gd name="connsiteX8" fmla="*/ 4674978 w 4681378"/>
              <a:gd name="connsiteY8" fmla="*/ 3086316 h 4213944"/>
              <a:gd name="connsiteX9" fmla="*/ 4516230 w 4681378"/>
              <a:gd name="connsiteY9" fmla="*/ 3314915 h 4213944"/>
              <a:gd name="connsiteX10" fmla="*/ 2801730 w 4681378"/>
              <a:gd name="connsiteY10" fmla="*/ 3314915 h 4213944"/>
              <a:gd name="connsiteX11" fmla="*/ 2801728 w 4681378"/>
              <a:gd name="connsiteY11" fmla="*/ 3289516 h 4213944"/>
              <a:gd name="connsiteX12" fmla="*/ 2858878 w 4681378"/>
              <a:gd name="connsiteY12" fmla="*/ 3994366 h 4213944"/>
              <a:gd name="connsiteX13" fmla="*/ 2941429 w 4681378"/>
              <a:gd name="connsiteY13" fmla="*/ 4210266 h 4213944"/>
              <a:gd name="connsiteX14" fmla="*/ 1665079 w 4681378"/>
              <a:gd name="connsiteY14" fmla="*/ 4121366 h 4213944"/>
              <a:gd name="connsiteX15" fmla="*/ 1817478 w 4681378"/>
              <a:gd name="connsiteY15" fmla="*/ 4007066 h 4213944"/>
              <a:gd name="connsiteX0" fmla="*/ 1817478 w 4681378"/>
              <a:gd name="connsiteY0" fmla="*/ 4007066 h 4213944"/>
              <a:gd name="connsiteX1" fmla="*/ 1880978 w 4681378"/>
              <a:gd name="connsiteY1" fmla="*/ 3302216 h 4213944"/>
              <a:gd name="connsiteX2" fmla="*/ 172828 w 4681378"/>
              <a:gd name="connsiteY2" fmla="*/ 3327616 h 4213944"/>
              <a:gd name="connsiteX3" fmla="*/ 20429 w 4681378"/>
              <a:gd name="connsiteY3" fmla="*/ 2787866 h 4213944"/>
              <a:gd name="connsiteX4" fmla="*/ 1378 w 4681378"/>
              <a:gd name="connsiteY4" fmla="*/ 133566 h 4213944"/>
              <a:gd name="connsiteX5" fmla="*/ 306180 w 4681378"/>
              <a:gd name="connsiteY5" fmla="*/ 216 h 4213944"/>
              <a:gd name="connsiteX6" fmla="*/ 4516228 w 4681378"/>
              <a:gd name="connsiteY6" fmla="*/ 216 h 4213944"/>
              <a:gd name="connsiteX7" fmla="*/ 4681330 w 4681378"/>
              <a:gd name="connsiteY7" fmla="*/ 235166 h 4213944"/>
              <a:gd name="connsiteX8" fmla="*/ 4674978 w 4681378"/>
              <a:gd name="connsiteY8" fmla="*/ 3086316 h 4213944"/>
              <a:gd name="connsiteX9" fmla="*/ 4516230 w 4681378"/>
              <a:gd name="connsiteY9" fmla="*/ 3314915 h 4213944"/>
              <a:gd name="connsiteX10" fmla="*/ 2801730 w 4681378"/>
              <a:gd name="connsiteY10" fmla="*/ 3314915 h 4213944"/>
              <a:gd name="connsiteX11" fmla="*/ 2801728 w 4681378"/>
              <a:gd name="connsiteY11" fmla="*/ 3289516 h 4213944"/>
              <a:gd name="connsiteX12" fmla="*/ 2858878 w 4681378"/>
              <a:gd name="connsiteY12" fmla="*/ 3994366 h 4213944"/>
              <a:gd name="connsiteX13" fmla="*/ 2941429 w 4681378"/>
              <a:gd name="connsiteY13" fmla="*/ 4210266 h 4213944"/>
              <a:gd name="connsiteX14" fmla="*/ 1665079 w 4681378"/>
              <a:gd name="connsiteY14" fmla="*/ 4121366 h 4213944"/>
              <a:gd name="connsiteX15" fmla="*/ 1817478 w 4681378"/>
              <a:gd name="connsiteY15" fmla="*/ 4007066 h 4213944"/>
              <a:gd name="connsiteX0" fmla="*/ 1817478 w 4681378"/>
              <a:gd name="connsiteY0" fmla="*/ 4007066 h 4172268"/>
              <a:gd name="connsiteX1" fmla="*/ 1880978 w 4681378"/>
              <a:gd name="connsiteY1" fmla="*/ 3302216 h 4172268"/>
              <a:gd name="connsiteX2" fmla="*/ 172828 w 4681378"/>
              <a:gd name="connsiteY2" fmla="*/ 3327616 h 4172268"/>
              <a:gd name="connsiteX3" fmla="*/ 20429 w 4681378"/>
              <a:gd name="connsiteY3" fmla="*/ 2787866 h 4172268"/>
              <a:gd name="connsiteX4" fmla="*/ 1378 w 4681378"/>
              <a:gd name="connsiteY4" fmla="*/ 133566 h 4172268"/>
              <a:gd name="connsiteX5" fmla="*/ 306180 w 4681378"/>
              <a:gd name="connsiteY5" fmla="*/ 216 h 4172268"/>
              <a:gd name="connsiteX6" fmla="*/ 4516228 w 4681378"/>
              <a:gd name="connsiteY6" fmla="*/ 216 h 4172268"/>
              <a:gd name="connsiteX7" fmla="*/ 4681330 w 4681378"/>
              <a:gd name="connsiteY7" fmla="*/ 235166 h 4172268"/>
              <a:gd name="connsiteX8" fmla="*/ 4674978 w 4681378"/>
              <a:gd name="connsiteY8" fmla="*/ 3086316 h 4172268"/>
              <a:gd name="connsiteX9" fmla="*/ 4516230 w 4681378"/>
              <a:gd name="connsiteY9" fmla="*/ 3314915 h 4172268"/>
              <a:gd name="connsiteX10" fmla="*/ 2801730 w 4681378"/>
              <a:gd name="connsiteY10" fmla="*/ 3314915 h 4172268"/>
              <a:gd name="connsiteX11" fmla="*/ 2801728 w 4681378"/>
              <a:gd name="connsiteY11" fmla="*/ 3289516 h 4172268"/>
              <a:gd name="connsiteX12" fmla="*/ 2858878 w 4681378"/>
              <a:gd name="connsiteY12" fmla="*/ 3994366 h 4172268"/>
              <a:gd name="connsiteX13" fmla="*/ 2928729 w 4681378"/>
              <a:gd name="connsiteY13" fmla="*/ 4165816 h 4172268"/>
              <a:gd name="connsiteX14" fmla="*/ 1665079 w 4681378"/>
              <a:gd name="connsiteY14" fmla="*/ 4121366 h 4172268"/>
              <a:gd name="connsiteX15" fmla="*/ 1817478 w 4681378"/>
              <a:gd name="connsiteY15" fmla="*/ 4007066 h 4172268"/>
              <a:gd name="connsiteX0" fmla="*/ 1817478 w 4681378"/>
              <a:gd name="connsiteY0" fmla="*/ 4007066 h 4181371"/>
              <a:gd name="connsiteX1" fmla="*/ 1880978 w 4681378"/>
              <a:gd name="connsiteY1" fmla="*/ 3302216 h 4181371"/>
              <a:gd name="connsiteX2" fmla="*/ 172828 w 4681378"/>
              <a:gd name="connsiteY2" fmla="*/ 3327616 h 4181371"/>
              <a:gd name="connsiteX3" fmla="*/ 20429 w 4681378"/>
              <a:gd name="connsiteY3" fmla="*/ 2787866 h 4181371"/>
              <a:gd name="connsiteX4" fmla="*/ 1378 w 4681378"/>
              <a:gd name="connsiteY4" fmla="*/ 133566 h 4181371"/>
              <a:gd name="connsiteX5" fmla="*/ 306180 w 4681378"/>
              <a:gd name="connsiteY5" fmla="*/ 216 h 4181371"/>
              <a:gd name="connsiteX6" fmla="*/ 4516228 w 4681378"/>
              <a:gd name="connsiteY6" fmla="*/ 216 h 4181371"/>
              <a:gd name="connsiteX7" fmla="*/ 4681330 w 4681378"/>
              <a:gd name="connsiteY7" fmla="*/ 235166 h 4181371"/>
              <a:gd name="connsiteX8" fmla="*/ 4674978 w 4681378"/>
              <a:gd name="connsiteY8" fmla="*/ 3086316 h 4181371"/>
              <a:gd name="connsiteX9" fmla="*/ 4516230 w 4681378"/>
              <a:gd name="connsiteY9" fmla="*/ 3314915 h 4181371"/>
              <a:gd name="connsiteX10" fmla="*/ 2801730 w 4681378"/>
              <a:gd name="connsiteY10" fmla="*/ 3314915 h 4181371"/>
              <a:gd name="connsiteX11" fmla="*/ 2801728 w 4681378"/>
              <a:gd name="connsiteY11" fmla="*/ 3289516 h 4181371"/>
              <a:gd name="connsiteX12" fmla="*/ 2858878 w 4681378"/>
              <a:gd name="connsiteY12" fmla="*/ 3994366 h 4181371"/>
              <a:gd name="connsiteX13" fmla="*/ 2928729 w 4681378"/>
              <a:gd name="connsiteY13" fmla="*/ 4165816 h 4181371"/>
              <a:gd name="connsiteX14" fmla="*/ 1880980 w 4681378"/>
              <a:gd name="connsiteY14" fmla="*/ 4172165 h 4181371"/>
              <a:gd name="connsiteX15" fmla="*/ 1665079 w 4681378"/>
              <a:gd name="connsiteY15" fmla="*/ 4121366 h 4181371"/>
              <a:gd name="connsiteX16" fmla="*/ 1817478 w 4681378"/>
              <a:gd name="connsiteY16" fmla="*/ 4007066 h 4181371"/>
              <a:gd name="connsiteX0" fmla="*/ 1817478 w 4681378"/>
              <a:gd name="connsiteY0" fmla="*/ 40070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665079 w 4681378"/>
              <a:gd name="connsiteY15" fmla="*/ 4121366 h 4178937"/>
              <a:gd name="connsiteX16" fmla="*/ 1817478 w 4681378"/>
              <a:gd name="connsiteY16" fmla="*/ 4007066 h 4178937"/>
              <a:gd name="connsiteX0" fmla="*/ 1817478 w 4681378"/>
              <a:gd name="connsiteY0" fmla="*/ 40070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7478 w 4681378"/>
              <a:gd name="connsiteY15" fmla="*/ 4007066 h 4178937"/>
              <a:gd name="connsiteX0" fmla="*/ 1817478 w 4681378"/>
              <a:gd name="connsiteY0" fmla="*/ 40070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7478 w 4681378"/>
              <a:gd name="connsiteY15" fmla="*/ 4007066 h 4178937"/>
              <a:gd name="connsiteX0" fmla="*/ 1817478 w 4681378"/>
              <a:gd name="connsiteY0" fmla="*/ 40070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792080 w 4681378"/>
              <a:gd name="connsiteY15" fmla="*/ 4007065 h 4178937"/>
              <a:gd name="connsiteX16" fmla="*/ 1817478 w 4681378"/>
              <a:gd name="connsiteY16" fmla="*/ 4007066 h 4178937"/>
              <a:gd name="connsiteX0" fmla="*/ 1817478 w 4681378"/>
              <a:gd name="connsiteY0" fmla="*/ 40070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7478 w 4681378"/>
              <a:gd name="connsiteY15" fmla="*/ 4007066 h 4178937"/>
              <a:gd name="connsiteX0" fmla="*/ 1811128 w 4681378"/>
              <a:gd name="connsiteY0" fmla="*/ 39816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1128 w 4681378"/>
              <a:gd name="connsiteY15" fmla="*/ 3981666 h 4178937"/>
              <a:gd name="connsiteX0" fmla="*/ 1811128 w 4681378"/>
              <a:gd name="connsiteY0" fmla="*/ 39816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1128 w 4681378"/>
              <a:gd name="connsiteY15" fmla="*/ 3981666 h 4178937"/>
              <a:gd name="connsiteX0" fmla="*/ 1811128 w 4681378"/>
              <a:gd name="connsiteY0" fmla="*/ 39816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1128 w 4681378"/>
              <a:gd name="connsiteY15" fmla="*/ 3981666 h 4178937"/>
              <a:gd name="connsiteX0" fmla="*/ 1811128 w 4681378"/>
              <a:gd name="connsiteY0" fmla="*/ 39816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58878 w 4681378"/>
              <a:gd name="connsiteY12" fmla="*/ 399436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1128 w 4681378"/>
              <a:gd name="connsiteY15" fmla="*/ 3981666 h 4178937"/>
              <a:gd name="connsiteX0" fmla="*/ 1811128 w 4681378"/>
              <a:gd name="connsiteY0" fmla="*/ 39816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84278 w 4681378"/>
              <a:gd name="connsiteY12" fmla="*/ 398801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1128 w 4681378"/>
              <a:gd name="connsiteY15" fmla="*/ 3981666 h 4178937"/>
              <a:gd name="connsiteX0" fmla="*/ 1811128 w 4681378"/>
              <a:gd name="connsiteY0" fmla="*/ 3981666 h 4178937"/>
              <a:gd name="connsiteX1" fmla="*/ 1880978 w 4681378"/>
              <a:gd name="connsiteY1" fmla="*/ 3302216 h 4178937"/>
              <a:gd name="connsiteX2" fmla="*/ 172828 w 4681378"/>
              <a:gd name="connsiteY2" fmla="*/ 3327616 h 4178937"/>
              <a:gd name="connsiteX3" fmla="*/ 20429 w 4681378"/>
              <a:gd name="connsiteY3" fmla="*/ 2787866 h 4178937"/>
              <a:gd name="connsiteX4" fmla="*/ 1378 w 4681378"/>
              <a:gd name="connsiteY4" fmla="*/ 133566 h 4178937"/>
              <a:gd name="connsiteX5" fmla="*/ 306180 w 4681378"/>
              <a:gd name="connsiteY5" fmla="*/ 216 h 4178937"/>
              <a:gd name="connsiteX6" fmla="*/ 4516228 w 4681378"/>
              <a:gd name="connsiteY6" fmla="*/ 216 h 4178937"/>
              <a:gd name="connsiteX7" fmla="*/ 4681330 w 4681378"/>
              <a:gd name="connsiteY7" fmla="*/ 235166 h 4178937"/>
              <a:gd name="connsiteX8" fmla="*/ 4674978 w 4681378"/>
              <a:gd name="connsiteY8" fmla="*/ 3086316 h 4178937"/>
              <a:gd name="connsiteX9" fmla="*/ 4516230 w 4681378"/>
              <a:gd name="connsiteY9" fmla="*/ 3314915 h 4178937"/>
              <a:gd name="connsiteX10" fmla="*/ 2801730 w 4681378"/>
              <a:gd name="connsiteY10" fmla="*/ 3314915 h 4178937"/>
              <a:gd name="connsiteX11" fmla="*/ 2801728 w 4681378"/>
              <a:gd name="connsiteY11" fmla="*/ 3289516 h 4178937"/>
              <a:gd name="connsiteX12" fmla="*/ 2884278 w 4681378"/>
              <a:gd name="connsiteY12" fmla="*/ 3988016 h 4178937"/>
              <a:gd name="connsiteX13" fmla="*/ 2928729 w 4681378"/>
              <a:gd name="connsiteY13" fmla="*/ 4165816 h 4178937"/>
              <a:gd name="connsiteX14" fmla="*/ 1830180 w 4681378"/>
              <a:gd name="connsiteY14" fmla="*/ 4165815 h 4178937"/>
              <a:gd name="connsiteX15" fmla="*/ 1811128 w 4681378"/>
              <a:gd name="connsiteY15" fmla="*/ 3981666 h 4178937"/>
              <a:gd name="connsiteX0" fmla="*/ 1811128 w 4681378"/>
              <a:gd name="connsiteY0" fmla="*/ 3981666 h 4178937"/>
              <a:gd name="connsiteX1" fmla="*/ 1880978 w 4681378"/>
              <a:gd name="connsiteY1" fmla="*/ 3302216 h 4178937"/>
              <a:gd name="connsiteX2" fmla="*/ 20429 w 4681378"/>
              <a:gd name="connsiteY2" fmla="*/ 2787866 h 4178937"/>
              <a:gd name="connsiteX3" fmla="*/ 1378 w 4681378"/>
              <a:gd name="connsiteY3" fmla="*/ 133566 h 4178937"/>
              <a:gd name="connsiteX4" fmla="*/ 306180 w 4681378"/>
              <a:gd name="connsiteY4" fmla="*/ 216 h 4178937"/>
              <a:gd name="connsiteX5" fmla="*/ 4516228 w 4681378"/>
              <a:gd name="connsiteY5" fmla="*/ 216 h 4178937"/>
              <a:gd name="connsiteX6" fmla="*/ 4681330 w 4681378"/>
              <a:gd name="connsiteY6" fmla="*/ 235166 h 4178937"/>
              <a:gd name="connsiteX7" fmla="*/ 4674978 w 4681378"/>
              <a:gd name="connsiteY7" fmla="*/ 3086316 h 4178937"/>
              <a:gd name="connsiteX8" fmla="*/ 4516230 w 4681378"/>
              <a:gd name="connsiteY8" fmla="*/ 3314915 h 4178937"/>
              <a:gd name="connsiteX9" fmla="*/ 2801730 w 4681378"/>
              <a:gd name="connsiteY9" fmla="*/ 3314915 h 4178937"/>
              <a:gd name="connsiteX10" fmla="*/ 2801728 w 4681378"/>
              <a:gd name="connsiteY10" fmla="*/ 3289516 h 4178937"/>
              <a:gd name="connsiteX11" fmla="*/ 2884278 w 4681378"/>
              <a:gd name="connsiteY11" fmla="*/ 3988016 h 4178937"/>
              <a:gd name="connsiteX12" fmla="*/ 2928729 w 4681378"/>
              <a:gd name="connsiteY12" fmla="*/ 4165816 h 4178937"/>
              <a:gd name="connsiteX13" fmla="*/ 1830180 w 4681378"/>
              <a:gd name="connsiteY13" fmla="*/ 4165815 h 4178937"/>
              <a:gd name="connsiteX14" fmla="*/ 1811128 w 4681378"/>
              <a:gd name="connsiteY14" fmla="*/ 3981666 h 4178937"/>
              <a:gd name="connsiteX0" fmla="*/ 1809750 w 4680000"/>
              <a:gd name="connsiteY0" fmla="*/ 3981666 h 4178937"/>
              <a:gd name="connsiteX1" fmla="*/ 1879600 w 4680000"/>
              <a:gd name="connsiteY1" fmla="*/ 3302216 h 4178937"/>
              <a:gd name="connsiteX2" fmla="*/ 0 w 4680000"/>
              <a:gd name="connsiteY2" fmla="*/ 133566 h 4178937"/>
              <a:gd name="connsiteX3" fmla="*/ 304802 w 4680000"/>
              <a:gd name="connsiteY3" fmla="*/ 216 h 4178937"/>
              <a:gd name="connsiteX4" fmla="*/ 4514850 w 4680000"/>
              <a:gd name="connsiteY4" fmla="*/ 216 h 4178937"/>
              <a:gd name="connsiteX5" fmla="*/ 4679952 w 4680000"/>
              <a:gd name="connsiteY5" fmla="*/ 235166 h 4178937"/>
              <a:gd name="connsiteX6" fmla="*/ 4673600 w 4680000"/>
              <a:gd name="connsiteY6" fmla="*/ 3086316 h 4178937"/>
              <a:gd name="connsiteX7" fmla="*/ 4514852 w 4680000"/>
              <a:gd name="connsiteY7" fmla="*/ 3314915 h 4178937"/>
              <a:gd name="connsiteX8" fmla="*/ 2800352 w 4680000"/>
              <a:gd name="connsiteY8" fmla="*/ 3314915 h 4178937"/>
              <a:gd name="connsiteX9" fmla="*/ 2800350 w 4680000"/>
              <a:gd name="connsiteY9" fmla="*/ 3289516 h 4178937"/>
              <a:gd name="connsiteX10" fmla="*/ 2882900 w 4680000"/>
              <a:gd name="connsiteY10" fmla="*/ 3988016 h 4178937"/>
              <a:gd name="connsiteX11" fmla="*/ 2927351 w 4680000"/>
              <a:gd name="connsiteY11" fmla="*/ 4165816 h 4178937"/>
              <a:gd name="connsiteX12" fmla="*/ 1828802 w 4680000"/>
              <a:gd name="connsiteY12" fmla="*/ 4165815 h 4178937"/>
              <a:gd name="connsiteX13" fmla="*/ 1809750 w 4680000"/>
              <a:gd name="connsiteY13" fmla="*/ 3981666 h 4178937"/>
              <a:gd name="connsiteX0" fmla="*/ 1504948 w 4375198"/>
              <a:gd name="connsiteY0" fmla="*/ 3981666 h 4178937"/>
              <a:gd name="connsiteX1" fmla="*/ 1574798 w 4375198"/>
              <a:gd name="connsiteY1" fmla="*/ 3302216 h 4178937"/>
              <a:gd name="connsiteX2" fmla="*/ 0 w 4375198"/>
              <a:gd name="connsiteY2" fmla="*/ 216 h 4178937"/>
              <a:gd name="connsiteX3" fmla="*/ 4210048 w 4375198"/>
              <a:gd name="connsiteY3" fmla="*/ 216 h 4178937"/>
              <a:gd name="connsiteX4" fmla="*/ 4375150 w 4375198"/>
              <a:gd name="connsiteY4" fmla="*/ 235166 h 4178937"/>
              <a:gd name="connsiteX5" fmla="*/ 4368798 w 4375198"/>
              <a:gd name="connsiteY5" fmla="*/ 3086316 h 4178937"/>
              <a:gd name="connsiteX6" fmla="*/ 4210050 w 4375198"/>
              <a:gd name="connsiteY6" fmla="*/ 3314915 h 4178937"/>
              <a:gd name="connsiteX7" fmla="*/ 2495550 w 4375198"/>
              <a:gd name="connsiteY7" fmla="*/ 3314915 h 4178937"/>
              <a:gd name="connsiteX8" fmla="*/ 2495548 w 4375198"/>
              <a:gd name="connsiteY8" fmla="*/ 3289516 h 4178937"/>
              <a:gd name="connsiteX9" fmla="*/ 2578098 w 4375198"/>
              <a:gd name="connsiteY9" fmla="*/ 3988016 h 4178937"/>
              <a:gd name="connsiteX10" fmla="*/ 2622549 w 4375198"/>
              <a:gd name="connsiteY10" fmla="*/ 4165816 h 4178937"/>
              <a:gd name="connsiteX11" fmla="*/ 1524000 w 4375198"/>
              <a:gd name="connsiteY11" fmla="*/ 4165815 h 4178937"/>
              <a:gd name="connsiteX12" fmla="*/ 1504948 w 4375198"/>
              <a:gd name="connsiteY12" fmla="*/ 3981666 h 4178937"/>
              <a:gd name="connsiteX0" fmla="*/ 127673 w 2997923"/>
              <a:gd name="connsiteY0" fmla="*/ 3981666 h 4178937"/>
              <a:gd name="connsiteX1" fmla="*/ 197523 w 2997923"/>
              <a:gd name="connsiteY1" fmla="*/ 3302216 h 4178937"/>
              <a:gd name="connsiteX2" fmla="*/ 2832773 w 2997923"/>
              <a:gd name="connsiteY2" fmla="*/ 216 h 4178937"/>
              <a:gd name="connsiteX3" fmla="*/ 2997875 w 2997923"/>
              <a:gd name="connsiteY3" fmla="*/ 235166 h 4178937"/>
              <a:gd name="connsiteX4" fmla="*/ 2991523 w 2997923"/>
              <a:gd name="connsiteY4" fmla="*/ 3086316 h 4178937"/>
              <a:gd name="connsiteX5" fmla="*/ 2832775 w 2997923"/>
              <a:gd name="connsiteY5" fmla="*/ 3314915 h 4178937"/>
              <a:gd name="connsiteX6" fmla="*/ 1118275 w 2997923"/>
              <a:gd name="connsiteY6" fmla="*/ 3314915 h 4178937"/>
              <a:gd name="connsiteX7" fmla="*/ 1118273 w 2997923"/>
              <a:gd name="connsiteY7" fmla="*/ 3289516 h 4178937"/>
              <a:gd name="connsiteX8" fmla="*/ 1200823 w 2997923"/>
              <a:gd name="connsiteY8" fmla="*/ 3988016 h 4178937"/>
              <a:gd name="connsiteX9" fmla="*/ 1245274 w 2997923"/>
              <a:gd name="connsiteY9" fmla="*/ 4165816 h 4178937"/>
              <a:gd name="connsiteX10" fmla="*/ 146725 w 2997923"/>
              <a:gd name="connsiteY10" fmla="*/ 4165815 h 4178937"/>
              <a:gd name="connsiteX11" fmla="*/ 127673 w 2997923"/>
              <a:gd name="connsiteY11" fmla="*/ 3981666 h 4178937"/>
              <a:gd name="connsiteX0" fmla="*/ 2832773 w 2997923"/>
              <a:gd name="connsiteY0" fmla="*/ 216 h 4178937"/>
              <a:gd name="connsiteX1" fmla="*/ 2997875 w 2997923"/>
              <a:gd name="connsiteY1" fmla="*/ 235166 h 4178937"/>
              <a:gd name="connsiteX2" fmla="*/ 2991523 w 2997923"/>
              <a:gd name="connsiteY2" fmla="*/ 3086316 h 4178937"/>
              <a:gd name="connsiteX3" fmla="*/ 2832775 w 2997923"/>
              <a:gd name="connsiteY3" fmla="*/ 3314915 h 4178937"/>
              <a:gd name="connsiteX4" fmla="*/ 1118275 w 2997923"/>
              <a:gd name="connsiteY4" fmla="*/ 3314915 h 4178937"/>
              <a:gd name="connsiteX5" fmla="*/ 1118273 w 2997923"/>
              <a:gd name="connsiteY5" fmla="*/ 3289516 h 4178937"/>
              <a:gd name="connsiteX6" fmla="*/ 1200823 w 2997923"/>
              <a:gd name="connsiteY6" fmla="*/ 3988016 h 4178937"/>
              <a:gd name="connsiteX7" fmla="*/ 1245274 w 2997923"/>
              <a:gd name="connsiteY7" fmla="*/ 4165816 h 4178937"/>
              <a:gd name="connsiteX8" fmla="*/ 146725 w 2997923"/>
              <a:gd name="connsiteY8" fmla="*/ 4165815 h 4178937"/>
              <a:gd name="connsiteX9" fmla="*/ 127673 w 2997923"/>
              <a:gd name="connsiteY9" fmla="*/ 3981666 h 4178937"/>
              <a:gd name="connsiteX10" fmla="*/ 288963 w 2997923"/>
              <a:gd name="connsiteY10" fmla="*/ 3393656 h 4178937"/>
              <a:gd name="connsiteX0" fmla="*/ 2832773 w 2991893"/>
              <a:gd name="connsiteY0" fmla="*/ 0 h 4178721"/>
              <a:gd name="connsiteX1" fmla="*/ 2991523 w 2991893"/>
              <a:gd name="connsiteY1" fmla="*/ 3086100 h 4178721"/>
              <a:gd name="connsiteX2" fmla="*/ 2832775 w 2991893"/>
              <a:gd name="connsiteY2" fmla="*/ 3314699 h 4178721"/>
              <a:gd name="connsiteX3" fmla="*/ 1118275 w 2991893"/>
              <a:gd name="connsiteY3" fmla="*/ 3314699 h 4178721"/>
              <a:gd name="connsiteX4" fmla="*/ 1118273 w 2991893"/>
              <a:gd name="connsiteY4" fmla="*/ 3289300 h 4178721"/>
              <a:gd name="connsiteX5" fmla="*/ 1200823 w 2991893"/>
              <a:gd name="connsiteY5" fmla="*/ 3987800 h 4178721"/>
              <a:gd name="connsiteX6" fmla="*/ 1245274 w 2991893"/>
              <a:gd name="connsiteY6" fmla="*/ 4165600 h 4178721"/>
              <a:gd name="connsiteX7" fmla="*/ 146725 w 2991893"/>
              <a:gd name="connsiteY7" fmla="*/ 4165599 h 4178721"/>
              <a:gd name="connsiteX8" fmla="*/ 127673 w 2991893"/>
              <a:gd name="connsiteY8" fmla="*/ 3981450 h 4178721"/>
              <a:gd name="connsiteX9" fmla="*/ 288963 w 2991893"/>
              <a:gd name="connsiteY9" fmla="*/ 3393440 h 4178721"/>
              <a:gd name="connsiteX0" fmla="*/ 2991523 w 2991893"/>
              <a:gd name="connsiteY0" fmla="*/ 0 h 1092621"/>
              <a:gd name="connsiteX1" fmla="*/ 2832775 w 2991893"/>
              <a:gd name="connsiteY1" fmla="*/ 228599 h 1092621"/>
              <a:gd name="connsiteX2" fmla="*/ 1118275 w 2991893"/>
              <a:gd name="connsiteY2" fmla="*/ 228599 h 1092621"/>
              <a:gd name="connsiteX3" fmla="*/ 1118273 w 2991893"/>
              <a:gd name="connsiteY3" fmla="*/ 203200 h 1092621"/>
              <a:gd name="connsiteX4" fmla="*/ 1200823 w 2991893"/>
              <a:gd name="connsiteY4" fmla="*/ 901700 h 1092621"/>
              <a:gd name="connsiteX5" fmla="*/ 1245274 w 2991893"/>
              <a:gd name="connsiteY5" fmla="*/ 1079500 h 1092621"/>
              <a:gd name="connsiteX6" fmla="*/ 146725 w 2991893"/>
              <a:gd name="connsiteY6" fmla="*/ 1079499 h 1092621"/>
              <a:gd name="connsiteX7" fmla="*/ 127673 w 2991893"/>
              <a:gd name="connsiteY7" fmla="*/ 895350 h 1092621"/>
              <a:gd name="connsiteX8" fmla="*/ 288963 w 2991893"/>
              <a:gd name="connsiteY8" fmla="*/ 307340 h 1092621"/>
              <a:gd name="connsiteX0" fmla="*/ 2832775 w 2832775"/>
              <a:gd name="connsiteY0" fmla="*/ 25399 h 889421"/>
              <a:gd name="connsiteX1" fmla="*/ 1118275 w 2832775"/>
              <a:gd name="connsiteY1" fmla="*/ 25399 h 889421"/>
              <a:gd name="connsiteX2" fmla="*/ 1118273 w 2832775"/>
              <a:gd name="connsiteY2" fmla="*/ 0 h 889421"/>
              <a:gd name="connsiteX3" fmla="*/ 1200823 w 2832775"/>
              <a:gd name="connsiteY3" fmla="*/ 698500 h 889421"/>
              <a:gd name="connsiteX4" fmla="*/ 1245274 w 2832775"/>
              <a:gd name="connsiteY4" fmla="*/ 876300 h 889421"/>
              <a:gd name="connsiteX5" fmla="*/ 146725 w 2832775"/>
              <a:gd name="connsiteY5" fmla="*/ 876299 h 889421"/>
              <a:gd name="connsiteX6" fmla="*/ 127673 w 2832775"/>
              <a:gd name="connsiteY6" fmla="*/ 692150 h 889421"/>
              <a:gd name="connsiteX7" fmla="*/ 288963 w 2832775"/>
              <a:gd name="connsiteY7" fmla="*/ 104140 h 889421"/>
              <a:gd name="connsiteX0" fmla="*/ 1118275 w 1318026"/>
              <a:gd name="connsiteY0" fmla="*/ 25399 h 889421"/>
              <a:gd name="connsiteX1" fmla="*/ 1118273 w 1318026"/>
              <a:gd name="connsiteY1" fmla="*/ 0 h 889421"/>
              <a:gd name="connsiteX2" fmla="*/ 1200823 w 1318026"/>
              <a:gd name="connsiteY2" fmla="*/ 698500 h 889421"/>
              <a:gd name="connsiteX3" fmla="*/ 1245274 w 1318026"/>
              <a:gd name="connsiteY3" fmla="*/ 876300 h 889421"/>
              <a:gd name="connsiteX4" fmla="*/ 146725 w 1318026"/>
              <a:gd name="connsiteY4" fmla="*/ 876299 h 889421"/>
              <a:gd name="connsiteX5" fmla="*/ 127673 w 1318026"/>
              <a:gd name="connsiteY5" fmla="*/ 692150 h 889421"/>
              <a:gd name="connsiteX6" fmla="*/ 288963 w 1318026"/>
              <a:gd name="connsiteY6" fmla="*/ 104140 h 889421"/>
              <a:gd name="connsiteX0" fmla="*/ 1118275 w 1318026"/>
              <a:gd name="connsiteY0" fmla="*/ 25399 h 889421"/>
              <a:gd name="connsiteX1" fmla="*/ 1118273 w 1318026"/>
              <a:gd name="connsiteY1" fmla="*/ 0 h 889421"/>
              <a:gd name="connsiteX2" fmla="*/ 1200823 w 1318026"/>
              <a:gd name="connsiteY2" fmla="*/ 698500 h 889421"/>
              <a:gd name="connsiteX3" fmla="*/ 1245274 w 1318026"/>
              <a:gd name="connsiteY3" fmla="*/ 876300 h 889421"/>
              <a:gd name="connsiteX4" fmla="*/ 146725 w 1318026"/>
              <a:gd name="connsiteY4" fmla="*/ 876299 h 889421"/>
              <a:gd name="connsiteX5" fmla="*/ 127673 w 1318026"/>
              <a:gd name="connsiteY5" fmla="*/ 692150 h 889421"/>
              <a:gd name="connsiteX6" fmla="*/ 187363 w 1318026"/>
              <a:gd name="connsiteY6" fmla="*/ 34290 h 889421"/>
              <a:gd name="connsiteX0" fmla="*/ 1118275 w 1318026"/>
              <a:gd name="connsiteY0" fmla="*/ 25399 h 889421"/>
              <a:gd name="connsiteX1" fmla="*/ 1118273 w 1318026"/>
              <a:gd name="connsiteY1" fmla="*/ 0 h 889421"/>
              <a:gd name="connsiteX2" fmla="*/ 1200823 w 1318026"/>
              <a:gd name="connsiteY2" fmla="*/ 698500 h 889421"/>
              <a:gd name="connsiteX3" fmla="*/ 1245274 w 1318026"/>
              <a:gd name="connsiteY3" fmla="*/ 876300 h 889421"/>
              <a:gd name="connsiteX4" fmla="*/ 146725 w 1318026"/>
              <a:gd name="connsiteY4" fmla="*/ 876299 h 889421"/>
              <a:gd name="connsiteX5" fmla="*/ 127673 w 1318026"/>
              <a:gd name="connsiteY5" fmla="*/ 692150 h 889421"/>
              <a:gd name="connsiteX6" fmla="*/ 187363 w 1318026"/>
              <a:gd name="connsiteY6" fmla="*/ 34290 h 889421"/>
              <a:gd name="connsiteX7" fmla="*/ 1118275 w 1318026"/>
              <a:gd name="connsiteY7" fmla="*/ 25399 h 889421"/>
              <a:gd name="connsiteX0" fmla="*/ 1118275 w 1318026"/>
              <a:gd name="connsiteY0" fmla="*/ 25399 h 889421"/>
              <a:gd name="connsiteX1" fmla="*/ 1118273 w 1318026"/>
              <a:gd name="connsiteY1" fmla="*/ 0 h 889421"/>
              <a:gd name="connsiteX2" fmla="*/ 1200823 w 1318026"/>
              <a:gd name="connsiteY2" fmla="*/ 698500 h 889421"/>
              <a:gd name="connsiteX3" fmla="*/ 1245274 w 1318026"/>
              <a:gd name="connsiteY3" fmla="*/ 876300 h 889421"/>
              <a:gd name="connsiteX4" fmla="*/ 146725 w 1318026"/>
              <a:gd name="connsiteY4" fmla="*/ 876299 h 889421"/>
              <a:gd name="connsiteX5" fmla="*/ 127673 w 1318026"/>
              <a:gd name="connsiteY5" fmla="*/ 692150 h 889421"/>
              <a:gd name="connsiteX6" fmla="*/ 187363 w 1318026"/>
              <a:gd name="connsiteY6" fmla="*/ 34290 h 889421"/>
              <a:gd name="connsiteX7" fmla="*/ 1118275 w 1318026"/>
              <a:gd name="connsiteY7" fmla="*/ 25399 h 88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8026" h="889421">
                <a:moveTo>
                  <a:pt x="1118275" y="25399"/>
                </a:moveTo>
                <a:cubicBezTo>
                  <a:pt x="1118274" y="16933"/>
                  <a:pt x="1118274" y="8466"/>
                  <a:pt x="1118273" y="0"/>
                </a:cubicBezTo>
                <a:lnTo>
                  <a:pt x="1200823" y="698500"/>
                </a:lnTo>
                <a:cubicBezTo>
                  <a:pt x="1272790" y="789517"/>
                  <a:pt x="1398732" y="854075"/>
                  <a:pt x="1245274" y="876300"/>
                </a:cubicBezTo>
                <a:cubicBezTo>
                  <a:pt x="1093933" y="901700"/>
                  <a:pt x="357333" y="883707"/>
                  <a:pt x="146725" y="876299"/>
                </a:cubicBezTo>
                <a:cubicBezTo>
                  <a:pt x="-38484" y="849841"/>
                  <a:pt x="-52243" y="848783"/>
                  <a:pt x="127673" y="692150"/>
                </a:cubicBezTo>
                <a:cubicBezTo>
                  <a:pt x="155190" y="330200"/>
                  <a:pt x="163656" y="222250"/>
                  <a:pt x="187363" y="34290"/>
                </a:cubicBezTo>
                <a:lnTo>
                  <a:pt x="1118275" y="25399"/>
                </a:lnTo>
                <a:close/>
              </a:path>
            </a:pathLst>
          </a:custGeom>
          <a:solidFill>
            <a:srgbClr val="FFFFFF"/>
          </a:solidFill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8" name="Pixel Background"/>
          <p:cNvSpPr/>
          <p:nvPr/>
        </p:nvSpPr>
        <p:spPr>
          <a:xfrm>
            <a:off x="855185" y="1378422"/>
            <a:ext cx="5758691" cy="3840427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effectLst>
            <a:outerShdw blurRad="50800" dist="38100" dir="13500000" algn="br" rotWithShape="0">
              <a:schemeClr val="accent1">
                <a:lumMod val="50000"/>
                <a:alpha val="37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9B8DD6-0A6C-4E67-8AB7-E1D45F969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230" y="491210"/>
            <a:ext cx="10603541" cy="667933"/>
          </a:xfrm>
        </p:spPr>
        <p:txBody>
          <a:bodyPr/>
          <a:lstStyle/>
          <a:p>
            <a:r>
              <a:rPr lang="en-US" dirty="0"/>
              <a:t>Gradients on 2D image plane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47200" y="6354763"/>
            <a:ext cx="2844800" cy="366712"/>
          </a:xfrm>
        </p:spPr>
        <p:txBody>
          <a:bodyPr/>
          <a:lstStyle/>
          <a:p>
            <a:fld id="{CDB8BC0E-CEE3-4EC1-B849-44D559D8322A}" type="slidenum">
              <a:rPr lang="en-US" altLang="fi-FI" smtClean="0"/>
              <a:pPr/>
              <a:t>19</a:t>
            </a:fld>
            <a:endParaRPr lang="en-US" altLang="fi-FI" dirty="0"/>
          </a:p>
        </p:txBody>
      </p:sp>
      <p:cxnSp>
        <p:nvCxnSpPr>
          <p:cNvPr id="183" name="Straight Connector 182"/>
          <p:cNvCxnSpPr/>
          <p:nvPr/>
        </p:nvCxnSpPr>
        <p:spPr>
          <a:xfrm>
            <a:off x="856814" y="2338529"/>
            <a:ext cx="575869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  <a:alpha val="74000"/>
              </a:schemeClr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854865" y="3285194"/>
            <a:ext cx="575869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  <a:alpha val="74000"/>
              </a:schemeClr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>
            <a:off x="856814" y="4258742"/>
            <a:ext cx="575869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  <a:alpha val="74000"/>
              </a:schemeClr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>
            <a:off x="1816921" y="1378422"/>
            <a:ext cx="0" cy="384042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  <a:alpha val="74000"/>
              </a:schemeClr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/>
          <p:cNvCxnSpPr/>
          <p:nvPr/>
        </p:nvCxnSpPr>
        <p:spPr>
          <a:xfrm>
            <a:off x="2776053" y="1378422"/>
            <a:ext cx="0" cy="384042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  <a:alpha val="74000"/>
              </a:schemeClr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>
            <a:off x="3734530" y="1378422"/>
            <a:ext cx="0" cy="384042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  <a:alpha val="74000"/>
              </a:schemeClr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 flipH="1">
            <a:off x="4695293" y="1382225"/>
            <a:ext cx="1" cy="383662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  <a:alpha val="74000"/>
              </a:schemeClr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 flipH="1">
            <a:off x="5655399" y="1382225"/>
            <a:ext cx="1" cy="383662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  <a:alpha val="74000"/>
              </a:schemeClr>
            </a:solidFill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G-MLT Diff Connector"/>
          <p:cNvCxnSpPr/>
          <p:nvPr/>
        </p:nvCxnSpPr>
        <p:spPr>
          <a:xfrm flipH="1">
            <a:off x="3372624" y="3004099"/>
            <a:ext cx="970168" cy="1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G-MLT Diff Connector"/>
          <p:cNvCxnSpPr/>
          <p:nvPr/>
        </p:nvCxnSpPr>
        <p:spPr>
          <a:xfrm flipV="1">
            <a:off x="3372622" y="2994755"/>
            <a:ext cx="3049" cy="95600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G-MLT Diff Connector"/>
          <p:cNvCxnSpPr/>
          <p:nvPr/>
        </p:nvCxnSpPr>
        <p:spPr>
          <a:xfrm flipV="1">
            <a:off x="3375670" y="2043992"/>
            <a:ext cx="0" cy="95076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G-MLT Diff Connector"/>
          <p:cNvCxnSpPr/>
          <p:nvPr/>
        </p:nvCxnSpPr>
        <p:spPr>
          <a:xfrm flipH="1">
            <a:off x="2413489" y="3004099"/>
            <a:ext cx="962181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" name="G-MLT Dot Red"/>
          <p:cNvSpPr/>
          <p:nvPr/>
        </p:nvSpPr>
        <p:spPr>
          <a:xfrm flipH="1">
            <a:off x="3263595" y="2895077"/>
            <a:ext cx="218053" cy="218043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06" name="G-MLT Dot Green"/>
          <p:cNvSpPr/>
          <p:nvPr/>
        </p:nvSpPr>
        <p:spPr>
          <a:xfrm flipH="1">
            <a:off x="2313500" y="2895077"/>
            <a:ext cx="218053" cy="218043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rgbClr val="8F981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07" name="G-MLT Dot Green"/>
          <p:cNvSpPr/>
          <p:nvPr/>
        </p:nvSpPr>
        <p:spPr>
          <a:xfrm flipH="1">
            <a:off x="3263595" y="1934970"/>
            <a:ext cx="218053" cy="218043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rgbClr val="8F981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08" name="G-MLT Dot Green"/>
          <p:cNvSpPr/>
          <p:nvPr/>
        </p:nvSpPr>
        <p:spPr>
          <a:xfrm flipH="1">
            <a:off x="3266644" y="3841742"/>
            <a:ext cx="218053" cy="218043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rgbClr val="8F981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09" name="G-MLT Minus"/>
          <p:cNvSpPr/>
          <p:nvPr/>
        </p:nvSpPr>
        <p:spPr>
          <a:xfrm flipV="1">
            <a:off x="3312621" y="2994755"/>
            <a:ext cx="120000" cy="24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10" name="G-MLT Plus"/>
          <p:cNvSpPr/>
          <p:nvPr/>
        </p:nvSpPr>
        <p:spPr>
          <a:xfrm>
            <a:off x="2356185" y="2940414"/>
            <a:ext cx="132683" cy="132683"/>
          </a:xfrm>
          <a:prstGeom prst="plus">
            <a:avLst>
              <a:gd name="adj" fmla="val 41597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12" name="G-MLT Plus"/>
          <p:cNvSpPr/>
          <p:nvPr/>
        </p:nvSpPr>
        <p:spPr>
          <a:xfrm>
            <a:off x="3309329" y="3884422"/>
            <a:ext cx="132683" cy="132683"/>
          </a:xfrm>
          <a:prstGeom prst="plus">
            <a:avLst>
              <a:gd name="adj" fmla="val 41597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213" name="G-MLT Plus"/>
          <p:cNvSpPr/>
          <p:nvPr/>
        </p:nvSpPr>
        <p:spPr>
          <a:xfrm>
            <a:off x="3306282" y="1977650"/>
            <a:ext cx="132683" cy="132683"/>
          </a:xfrm>
          <a:prstGeom prst="plus">
            <a:avLst>
              <a:gd name="adj" fmla="val 41597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cxnSp>
        <p:nvCxnSpPr>
          <p:cNvPr id="217" name="G-MLT Diff Connector"/>
          <p:cNvCxnSpPr/>
          <p:nvPr/>
        </p:nvCxnSpPr>
        <p:spPr>
          <a:xfrm flipH="1">
            <a:off x="3369103" y="3003582"/>
            <a:ext cx="962181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G-MLT Dot Red">
            <a:extLst>
              <a:ext uri="{FF2B5EF4-FFF2-40B4-BE49-F238E27FC236}">
                <a16:creationId xmlns:a16="http://schemas.microsoft.com/office/drawing/2014/main" id="{6C7B3B73-1523-4B56-B4DF-3E6F59AA5DF1}"/>
              </a:ext>
            </a:extLst>
          </p:cNvPr>
          <p:cNvSpPr/>
          <p:nvPr/>
        </p:nvSpPr>
        <p:spPr>
          <a:xfrm flipH="1">
            <a:off x="3265507" y="2900953"/>
            <a:ext cx="207492" cy="20758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50" name="G-MLT Dot Green">
            <a:extLst>
              <a:ext uri="{FF2B5EF4-FFF2-40B4-BE49-F238E27FC236}">
                <a16:creationId xmlns:a16="http://schemas.microsoft.com/office/drawing/2014/main" id="{5559ED4C-E097-4FC0-9AEB-CBF14BACEE03}"/>
              </a:ext>
            </a:extLst>
          </p:cNvPr>
          <p:cNvSpPr/>
          <p:nvPr/>
        </p:nvSpPr>
        <p:spPr>
          <a:xfrm flipH="1">
            <a:off x="4250333" y="2905540"/>
            <a:ext cx="207492" cy="207580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rgbClr val="8F9814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51" name="G-MLT Plus">
            <a:extLst>
              <a:ext uri="{FF2B5EF4-FFF2-40B4-BE49-F238E27FC236}">
                <a16:creationId xmlns:a16="http://schemas.microsoft.com/office/drawing/2014/main" id="{2196B584-9D3C-4AF1-82EA-3378E6487F95}"/>
              </a:ext>
            </a:extLst>
          </p:cNvPr>
          <p:cNvSpPr/>
          <p:nvPr/>
        </p:nvSpPr>
        <p:spPr>
          <a:xfrm>
            <a:off x="4291109" y="2954233"/>
            <a:ext cx="126256" cy="126316"/>
          </a:xfrm>
          <a:prstGeom prst="plus">
            <a:avLst>
              <a:gd name="adj" fmla="val 41597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52" name="G-MLT Minus">
            <a:extLst>
              <a:ext uri="{FF2B5EF4-FFF2-40B4-BE49-F238E27FC236}">
                <a16:creationId xmlns:a16="http://schemas.microsoft.com/office/drawing/2014/main" id="{E25D7476-5A22-4655-8F96-700742F73B1C}"/>
              </a:ext>
            </a:extLst>
          </p:cNvPr>
          <p:cNvSpPr/>
          <p:nvPr/>
        </p:nvSpPr>
        <p:spPr>
          <a:xfrm flipV="1">
            <a:off x="3315180" y="2995612"/>
            <a:ext cx="114188" cy="2284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40354F-9ED9-48F0-8C4E-9FC7C0740D00}"/>
              </a:ext>
            </a:extLst>
          </p:cNvPr>
          <p:cNvSpPr txBox="1"/>
          <p:nvPr/>
        </p:nvSpPr>
        <p:spPr>
          <a:xfrm flipH="1">
            <a:off x="6913242" y="2803289"/>
            <a:ext cx="46165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Four finite difference</a:t>
            </a:r>
            <a:br>
              <a:rPr lang="en-US" sz="3200" dirty="0">
                <a:latin typeface="+mj-lt"/>
              </a:rPr>
            </a:br>
            <a:r>
              <a:rPr lang="en-US" sz="3200" dirty="0">
                <a:latin typeface="+mj-lt"/>
              </a:rPr>
              <a:t>samples per pixel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709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59396-EF38-4800-97F1-9C89B8B2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THE BASIC ALGORITHM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41364A-9546-49AE-9E61-F2F95276E1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FD392A1A-B5AB-4E5C-8413-2A0AEA0B90E8}" type="slidenum">
              <a:rPr lang="en-GB" smtClean="0"/>
              <a:t>20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C57D42-92C9-4F9A-A27E-8D041DF481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69"/>
          <a:stretch/>
        </p:blipFill>
        <p:spPr>
          <a:xfrm>
            <a:off x="2841320" y="3102332"/>
            <a:ext cx="1632422" cy="3610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FDDA3C-7982-468B-956A-B7BF59C456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1" r="50776"/>
          <a:stretch/>
        </p:blipFill>
        <p:spPr>
          <a:xfrm>
            <a:off x="4473742" y="3110799"/>
            <a:ext cx="1527272" cy="3610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AD5622-570D-4D73-9AC4-AF9167B9EE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4" r="25344"/>
          <a:stretch/>
        </p:blipFill>
        <p:spPr>
          <a:xfrm>
            <a:off x="6001014" y="3102329"/>
            <a:ext cx="1632422" cy="36106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A6F625-1E6C-4981-8976-43C861A227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9"/>
          <a:stretch/>
        </p:blipFill>
        <p:spPr>
          <a:xfrm>
            <a:off x="7633436" y="3102333"/>
            <a:ext cx="1632436" cy="36106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917184-501C-4003-8389-AEBD15F2AF5C}"/>
              </a:ext>
            </a:extLst>
          </p:cNvPr>
          <p:cNvSpPr txBox="1"/>
          <p:nvPr/>
        </p:nvSpPr>
        <p:spPr>
          <a:xfrm>
            <a:off x="1227915" y="1090146"/>
            <a:ext cx="10054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1. Perform standard Monte Carlo rendering to obtain primal image</a:t>
            </a:r>
            <a:endParaRPr lang="en-GB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E0772-52E2-44A9-A940-EA547B366A14}"/>
              </a:ext>
            </a:extLst>
          </p:cNvPr>
          <p:cNvSpPr txBox="1"/>
          <p:nvPr/>
        </p:nvSpPr>
        <p:spPr>
          <a:xfrm>
            <a:off x="1239875" y="1544369"/>
            <a:ext cx="6467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2. Sample gradients: horizontal and vertical</a:t>
            </a:r>
            <a:endParaRPr lang="en-GB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A88431-2403-4280-B1AF-380D5E2FE4BE}"/>
              </a:ext>
            </a:extLst>
          </p:cNvPr>
          <p:cNvSpPr txBox="1"/>
          <p:nvPr/>
        </p:nvSpPr>
        <p:spPr>
          <a:xfrm>
            <a:off x="1239875" y="1998592"/>
            <a:ext cx="7115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3. Reconstruct image from primal and gradients</a:t>
            </a:r>
            <a:endParaRPr lang="en-GB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F9D68B-D849-4753-8011-7BA16DC0D566}"/>
              </a:ext>
            </a:extLst>
          </p:cNvPr>
          <p:cNvSpPr/>
          <p:nvPr/>
        </p:nvSpPr>
        <p:spPr>
          <a:xfrm>
            <a:off x="1257060" y="1604896"/>
            <a:ext cx="6467733" cy="45422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49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67ABFD-2583-423D-B15B-3EBB046DE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RENDERING INTEGRAL</a:t>
            </a:r>
            <a:endParaRPr lang="fr-FR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461D97F-C5D3-4B36-8970-C793DBC0D005}"/>
              </a:ext>
            </a:extLst>
          </p:cNvPr>
          <p:cNvSpPr/>
          <p:nvPr/>
        </p:nvSpPr>
        <p:spPr>
          <a:xfrm>
            <a:off x="5182769" y="1748503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632CCBA-9285-4B31-B7B0-737875BBE831}"/>
                  </a:ext>
                </a:extLst>
              </p:cNvPr>
              <p:cNvSpPr/>
              <p:nvPr/>
            </p:nvSpPr>
            <p:spPr>
              <a:xfrm>
                <a:off x="5485350" y="1148885"/>
                <a:ext cx="4321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632CCBA-9285-4B31-B7B0-737875BBE8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350" y="1148885"/>
                <a:ext cx="43210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185354-C649-4D4A-81A7-DC89485C105F}"/>
                  </a:ext>
                </a:extLst>
              </p:cNvPr>
              <p:cNvSpPr txBox="1"/>
              <p:nvPr/>
            </p:nvSpPr>
            <p:spPr>
              <a:xfrm>
                <a:off x="4978960" y="1680057"/>
                <a:ext cx="4624941" cy="1006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fr-FR" sz="32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grow m:val="on"/>
                          <m:supHide m:val="on"/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𝛺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32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3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3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3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nary>
                      <m:d>
                        <m:d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185354-C649-4D4A-81A7-DC89485C1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960" y="1680057"/>
                <a:ext cx="4624941" cy="10069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FFEE8F6-A7D1-432B-8379-6CEFCE2B21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r="137"/>
          <a:stretch/>
        </p:blipFill>
        <p:spPr>
          <a:xfrm>
            <a:off x="697378" y="1416249"/>
            <a:ext cx="3974722" cy="2236943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588DD543-A0F4-4B02-A763-F1939979A50D}"/>
              </a:ext>
            </a:extLst>
          </p:cNvPr>
          <p:cNvSpPr txBox="1"/>
          <p:nvPr/>
        </p:nvSpPr>
        <p:spPr>
          <a:xfrm>
            <a:off x="3405271" y="3111965"/>
            <a:ext cx="1126948" cy="525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3200" dirty="0">
                <a:solidFill>
                  <a:schemeClr val="bg1"/>
                </a:solidFill>
              </a:rPr>
              <a:t>Primal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260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67ABFD-2583-423D-B15B-3EBB046DE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RENDERING INTEGRAL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BCBA681-A480-4325-AF07-6DED47B222A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4458868" y="4569504"/>
                <a:ext cx="7881256" cy="125861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grow m:val="on"/>
                          <m:supHide m:val="on"/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𝛺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fr-FR" sz="320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sz="32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BCBA681-A480-4325-AF07-6DED47B222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4458868" y="4569504"/>
                <a:ext cx="7881256" cy="1258614"/>
              </a:xfrm>
              <a:blipFill>
                <a:blip r:embed="rId2"/>
                <a:stretch>
                  <a:fillRect b="-635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FD84DF80-502B-4EC6-B213-E456069D2F43}"/>
              </a:ext>
            </a:extLst>
          </p:cNvPr>
          <p:cNvSpPr/>
          <p:nvPr/>
        </p:nvSpPr>
        <p:spPr>
          <a:xfrm>
            <a:off x="5332771" y="311342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32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461D97F-C5D3-4B36-8970-C793DBC0D005}"/>
              </a:ext>
            </a:extLst>
          </p:cNvPr>
          <p:cNvSpPr/>
          <p:nvPr/>
        </p:nvSpPr>
        <p:spPr>
          <a:xfrm>
            <a:off x="5182769" y="1748503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632CCBA-9285-4B31-B7B0-737875BBE831}"/>
                  </a:ext>
                </a:extLst>
              </p:cNvPr>
              <p:cNvSpPr/>
              <p:nvPr/>
            </p:nvSpPr>
            <p:spPr>
              <a:xfrm>
                <a:off x="5485350" y="1148885"/>
                <a:ext cx="4321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632CCBA-9285-4B31-B7B0-737875BBE8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350" y="1148885"/>
                <a:ext cx="43210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185354-C649-4D4A-81A7-DC89485C105F}"/>
                  </a:ext>
                </a:extLst>
              </p:cNvPr>
              <p:cNvSpPr txBox="1"/>
              <p:nvPr/>
            </p:nvSpPr>
            <p:spPr>
              <a:xfrm>
                <a:off x="4978960" y="1680057"/>
                <a:ext cx="4624941" cy="1006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3200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fr-FR" sz="32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grow m:val="on"/>
                          <m:supHide m:val="on"/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𝛺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32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32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3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3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r>
                            <a:rPr lang="fr-FR" sz="3200" i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fr-FR" sz="32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nary>
                      <m:d>
                        <m:d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185354-C649-4D4A-81A7-DC89485C1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960" y="1680057"/>
                <a:ext cx="4624941" cy="10069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1D9CEA5B-4C4E-4104-81C1-EF4B28F2CD0C}"/>
              </a:ext>
            </a:extLst>
          </p:cNvPr>
          <p:cNvSpPr/>
          <p:nvPr/>
        </p:nvSpPr>
        <p:spPr>
          <a:xfrm>
            <a:off x="4825290" y="3624087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0512498-FFFC-4495-8B3A-C6C66EE1FFDB}"/>
              </a:ext>
            </a:extLst>
          </p:cNvPr>
          <p:cNvSpPr/>
          <p:nvPr/>
        </p:nvSpPr>
        <p:spPr>
          <a:xfrm>
            <a:off x="5763787" y="3621492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2799562-01F5-4AB9-9B27-AB5EB7B35AE3}"/>
              </a:ext>
            </a:extLst>
          </p:cNvPr>
          <p:cNvSpPr/>
          <p:nvPr/>
        </p:nvSpPr>
        <p:spPr>
          <a:xfrm>
            <a:off x="5973591" y="3064923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92DD744-9C81-4E22-B796-83A4E291DC3A}"/>
                  </a:ext>
                </a:extLst>
              </p:cNvPr>
              <p:cNvSpPr/>
              <p:nvPr/>
            </p:nvSpPr>
            <p:spPr>
              <a:xfrm>
                <a:off x="6003822" y="3049143"/>
                <a:ext cx="4321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92DD744-9C81-4E22-B796-83A4E291DC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822" y="3049143"/>
                <a:ext cx="43210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D42AAD-4F63-4FF3-A35A-4A73A1BC2849}"/>
                  </a:ext>
                </a:extLst>
              </p:cNvPr>
              <p:cNvSpPr/>
              <p:nvPr/>
            </p:nvSpPr>
            <p:spPr>
              <a:xfrm>
                <a:off x="5116718" y="2996621"/>
                <a:ext cx="43210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8D42AAD-4F63-4FF3-A35A-4A73A1BC28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718" y="2996621"/>
                <a:ext cx="43210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A5FCA99-0EF0-4B7F-A6B7-C4161FC872DD}"/>
              </a:ext>
            </a:extLst>
          </p:cNvPr>
          <p:cNvGrpSpPr/>
          <p:nvPr/>
        </p:nvGrpSpPr>
        <p:grpSpPr>
          <a:xfrm>
            <a:off x="5080387" y="3609180"/>
            <a:ext cx="1383651" cy="584774"/>
            <a:chOff x="5080387" y="3609180"/>
            <a:chExt cx="1383651" cy="58477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E4DA2F5-305F-443D-B835-40EFD909C34A}"/>
                </a:ext>
              </a:extLst>
            </p:cNvPr>
            <p:cNvSpPr/>
            <p:nvPr/>
          </p:nvSpPr>
          <p:spPr>
            <a:xfrm>
              <a:off x="5081798" y="3609180"/>
              <a:ext cx="184731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fr-FR" sz="3200" dirty="0"/>
            </a:p>
          </p:txBody>
        </p:sp>
        <p:cxnSp>
          <p:nvCxnSpPr>
            <p:cNvPr id="48" name="G-MLT Diff Connector">
              <a:extLst>
                <a:ext uri="{FF2B5EF4-FFF2-40B4-BE49-F238E27FC236}">
                  <a16:creationId xmlns:a16="http://schemas.microsoft.com/office/drawing/2014/main" id="{4F7B4632-DF90-409F-A2A5-9085017E51C8}"/>
                </a:ext>
              </a:extLst>
            </p:cNvPr>
            <p:cNvCxnSpPr/>
            <p:nvPr/>
          </p:nvCxnSpPr>
          <p:spPr>
            <a:xfrm flipH="1">
              <a:off x="5289351" y="3893126"/>
              <a:ext cx="962181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G-MLT Dot Red">
              <a:extLst>
                <a:ext uri="{FF2B5EF4-FFF2-40B4-BE49-F238E27FC236}">
                  <a16:creationId xmlns:a16="http://schemas.microsoft.com/office/drawing/2014/main" id="{ABB3CE9C-7CD7-427D-BBBF-7789EF395BA9}"/>
                </a:ext>
              </a:extLst>
            </p:cNvPr>
            <p:cNvSpPr/>
            <p:nvPr/>
          </p:nvSpPr>
          <p:spPr>
            <a:xfrm flipH="1">
              <a:off x="5080387" y="3695737"/>
              <a:ext cx="404963" cy="405135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4000" dirty="0">
                  <a:solidFill>
                    <a:schemeClr val="tx1"/>
                  </a:solidFill>
                </a:rPr>
                <a:t>-</a:t>
              </a:r>
            </a:p>
          </p:txBody>
        </p:sp>
        <p:sp>
          <p:nvSpPr>
            <p:cNvPr id="50" name="G-MLT Dot Green">
              <a:extLst>
                <a:ext uri="{FF2B5EF4-FFF2-40B4-BE49-F238E27FC236}">
                  <a16:creationId xmlns:a16="http://schemas.microsoft.com/office/drawing/2014/main" id="{B5946B57-8E56-49AE-9932-8D2C82753ECB}"/>
                </a:ext>
              </a:extLst>
            </p:cNvPr>
            <p:cNvSpPr/>
            <p:nvPr/>
          </p:nvSpPr>
          <p:spPr>
            <a:xfrm flipH="1">
              <a:off x="6084616" y="3696876"/>
              <a:ext cx="379422" cy="403996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2400" dirty="0">
                  <a:solidFill>
                    <a:schemeClr val="tx1"/>
                  </a:solidFill>
                </a:rPr>
                <a:t>+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155EA96-DF19-4B54-A9C3-A4A915A8AD90}"/>
                  </a:ext>
                </a:extLst>
              </p:cNvPr>
              <p:cNvSpPr/>
              <p:nvPr/>
            </p:nvSpPr>
            <p:spPr>
              <a:xfrm>
                <a:off x="5378284" y="3896693"/>
                <a:ext cx="797911" cy="6243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155EA96-DF19-4B54-A9C3-A4A915A8AD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8284" y="3896693"/>
                <a:ext cx="797911" cy="6243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38FA18F-6F62-4DD3-9EEA-AE335DDFB967}"/>
              </a:ext>
            </a:extLst>
          </p:cNvPr>
          <p:cNvCxnSpPr>
            <a:cxnSpLocks/>
          </p:cNvCxnSpPr>
          <p:nvPr/>
        </p:nvCxnSpPr>
        <p:spPr>
          <a:xfrm>
            <a:off x="7444630" y="2534720"/>
            <a:ext cx="2934575" cy="2694497"/>
          </a:xfrm>
          <a:prstGeom prst="straightConnector1">
            <a:avLst/>
          </a:prstGeom>
          <a:ln w="57150">
            <a:solidFill>
              <a:schemeClr val="accent2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25460CB-0F19-44F9-AFF6-DE30EADD4FC2}"/>
              </a:ext>
            </a:extLst>
          </p:cNvPr>
          <p:cNvGrpSpPr/>
          <p:nvPr/>
        </p:nvGrpSpPr>
        <p:grpSpPr>
          <a:xfrm>
            <a:off x="697378" y="1416249"/>
            <a:ext cx="3974722" cy="4517282"/>
            <a:chOff x="500133" y="1043028"/>
            <a:chExt cx="4422371" cy="502603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FFEE8F6-A7D1-432B-8379-6CEFCE2B2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8" r="137"/>
            <a:stretch/>
          </p:blipFill>
          <p:spPr>
            <a:xfrm>
              <a:off x="500133" y="1043028"/>
              <a:ext cx="4422371" cy="2488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74ADC-21E5-42D9-B225-3237F4E212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8" r="33"/>
            <a:stretch/>
          </p:blipFill>
          <p:spPr>
            <a:xfrm>
              <a:off x="500133" y="3585837"/>
              <a:ext cx="4422371" cy="2483228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8DD543-A0F4-4B02-A763-F1939979A50D}"/>
                </a:ext>
              </a:extLst>
            </p:cNvPr>
            <p:cNvSpPr txBox="1"/>
            <p:nvPr/>
          </p:nvSpPr>
          <p:spPr>
            <a:xfrm>
              <a:off x="3513000" y="2929723"/>
              <a:ext cx="12538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3200" dirty="0">
                  <a:solidFill>
                    <a:schemeClr val="bg1"/>
                  </a:solidFill>
                </a:rPr>
                <a:t>Primal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46BA7BD-ABC1-45C1-8FC9-2F747B9FC763}"/>
                </a:ext>
              </a:extLst>
            </p:cNvPr>
            <p:cNvSpPr txBox="1"/>
            <p:nvPr/>
          </p:nvSpPr>
          <p:spPr>
            <a:xfrm>
              <a:off x="3128254" y="5478882"/>
              <a:ext cx="1640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SG" sz="3200" dirty="0">
                  <a:solidFill>
                    <a:schemeClr val="bg1"/>
                  </a:solidFill>
                </a:rPr>
                <a:t>Gradient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D471EF80-5D52-416D-8D5D-95919E3DE7EC}"/>
              </a:ext>
            </a:extLst>
          </p:cNvPr>
          <p:cNvSpPr/>
          <p:nvPr/>
        </p:nvSpPr>
        <p:spPr>
          <a:xfrm>
            <a:off x="5857579" y="4858938"/>
            <a:ext cx="3569449" cy="1507852"/>
          </a:xfrm>
          <a:prstGeom prst="rect">
            <a:avLst/>
          </a:prstGeom>
          <a:solidFill>
            <a:srgbClr val="C00000">
              <a:alpha val="5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2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90500" y="1206500"/>
                <a:ext cx="11804041" cy="190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SG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SG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SG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SG" sz="32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SG" sz="3200" i="1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SG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SG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SG" sz="3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90500" y="1206500"/>
                <a:ext cx="11804041" cy="1905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Gradient RENDERING INTEGRAL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11501438" y="6108700"/>
            <a:ext cx="690562" cy="685800"/>
          </a:xfrm>
        </p:spPr>
        <p:txBody>
          <a:bodyPr/>
          <a:lstStyle/>
          <a:p>
            <a:fld id="{3B5F642D-6A31-4596-8C22-CC368C1BDF36}" type="slidenum">
              <a:rPr lang="de-CH" smtClean="0"/>
              <a:pPr/>
              <a:t>23</a:t>
            </a:fld>
            <a:endParaRPr lang="de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321163" y="4290703"/>
                <a:ext cx="11804041" cy="2503795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rgbClr val="17435B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17435B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17435B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17435B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17435B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09585">
                  <a:lnSpc>
                    <a:spcPct val="125000"/>
                  </a:lnSpc>
                  <a:spcBef>
                    <a:spcPct val="20000"/>
                  </a:spcBef>
                  <a:buSzPct val="100000"/>
                </a:pP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444444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3200" i="1">
                            <a:solidFill>
                              <a:srgbClr val="44444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SG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SG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lang="en-SG" sz="3200" dirty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: shift mapping of path</a:t>
                </a:r>
                <a:r>
                  <a:rPr lang="en-SG" sz="3200" dirty="0">
                    <a:solidFill>
                      <a:srgbClr val="444444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SG" sz="3200" i="1">
                            <a:solidFill>
                              <a:srgbClr val="444444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SG" sz="3200" i="1">
                            <a:solidFill>
                              <a:srgbClr val="444444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SG" sz="3200" dirty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from pixel </a:t>
                </a:r>
                <a:r>
                  <a:rPr lang="en-SG" sz="3200" i="1" dirty="0" err="1">
                    <a:solidFill>
                      <a:srgbClr val="444444"/>
                    </a:solidFill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i</a:t>
                </a:r>
                <a:r>
                  <a:rPr lang="en-SG" sz="3200" dirty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to </a:t>
                </a:r>
                <a:r>
                  <a:rPr lang="en-SG" sz="3200" i="1" dirty="0">
                    <a:solidFill>
                      <a:srgbClr val="444444"/>
                    </a:solidFill>
                    <a:latin typeface="Times New Roman" panose="02020603050405020304" pitchFamily="18" charset="0"/>
                    <a:ea typeface="Open Sans" panose="020B0606030504020204" pitchFamily="34" charset="0"/>
                    <a:cs typeface="Times New Roman" panose="02020603050405020304" pitchFamily="18" charset="0"/>
                  </a:rPr>
                  <a:t>j</a:t>
                </a:r>
                <a:endParaRPr lang="en-SG" sz="3200" dirty="0">
                  <a:solidFill>
                    <a:srgbClr val="444444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defTabSz="609585">
                  <a:lnSpc>
                    <a:spcPct val="125000"/>
                  </a:lnSpc>
                  <a:spcBef>
                    <a:spcPct val="20000"/>
                  </a:spcBef>
                  <a:buSzPct val="100000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3200" i="1">
                            <a:solidFill>
                              <a:srgbClr val="44444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SG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SG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d>
                              <m:dPr>
                                <m:ctrlPr>
                                  <a:rPr lang="en-US" sz="3200" i="1">
                                    <a:solidFill>
                                      <a:srgbClr val="44444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SG" sz="3200" i="1">
                                        <a:solidFill>
                                          <a:srgbClr val="44444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SG" sz="3200" i="1">
                                        <a:solidFill>
                                          <a:srgbClr val="44444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SG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SG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SG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acc>
                              <m:accPr>
                                <m:chr m:val="̅"/>
                                <m:ctrlPr>
                                  <a:rPr lang="en-SG" sz="3200" i="1">
                                    <a:solidFill>
                                      <a:srgbClr val="44444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SG" sz="3200" i="1">
                                    <a:solidFill>
                                      <a:srgbClr val="444444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en-SG" sz="3200" i="1">
                                <a:solidFill>
                                  <a:srgbClr val="444444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r>
                  <a:rPr lang="en-SG" sz="3200" dirty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: determinant of Jacobian matrix due to path density</a:t>
                </a:r>
                <a:br>
                  <a:rPr lang="en-SG" sz="3200" dirty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</a:br>
                <a:r>
                  <a:rPr lang="en-SG" sz="3200" dirty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			 change in shift mapping</a:t>
                </a:r>
                <a:endParaRPr lang="en-SG" sz="2800" dirty="0"/>
              </a:p>
              <a:p>
                <a:pPr marL="457200" lvl="1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SG" sz="2800" dirty="0"/>
              </a:p>
            </p:txBody>
          </p:sp>
        </mc:Choice>
        <mc:Fallback xmlns="">
          <p:sp>
            <p:nvSpPr>
              <p:cNvPr id="1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163" y="4290703"/>
                <a:ext cx="11804041" cy="2503795"/>
              </a:xfrm>
              <a:prstGeom prst="rect">
                <a:avLst/>
              </a:prstGeom>
              <a:blipFill>
                <a:blip r:embed="rId4"/>
                <a:stretch>
                  <a:fillRect t="-730" b="-8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5BEBF50F-50DC-40CB-BEA6-F45E48627062}"/>
              </a:ext>
            </a:extLst>
          </p:cNvPr>
          <p:cNvSpPr/>
          <p:nvPr/>
        </p:nvSpPr>
        <p:spPr>
          <a:xfrm>
            <a:off x="7667822" y="3277554"/>
            <a:ext cx="3573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>
              <a:spcBef>
                <a:spcPct val="20000"/>
              </a:spcBef>
              <a:buSzPct val="100000"/>
            </a:pPr>
            <a:r>
              <a:rPr lang="en-SG" sz="2400" b="1" dirty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 path contribution </a:t>
            </a:r>
            <a:endParaRPr lang="en-US" sz="2400" b="1" dirty="0">
              <a:solidFill>
                <a:srgbClr val="44444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DDD6B138-BD41-4F69-92A6-2B958BCD1547}"/>
              </a:ext>
            </a:extLst>
          </p:cNvPr>
          <p:cNvSpPr/>
          <p:nvPr/>
        </p:nvSpPr>
        <p:spPr>
          <a:xfrm rot="5400000">
            <a:off x="8025660" y="2581907"/>
            <a:ext cx="347347" cy="7789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964F30C2-2373-482D-AD3C-77CFE16D6A1B}"/>
              </a:ext>
            </a:extLst>
          </p:cNvPr>
          <p:cNvSpPr/>
          <p:nvPr/>
        </p:nvSpPr>
        <p:spPr>
          <a:xfrm rot="5400000">
            <a:off x="5391026" y="1391623"/>
            <a:ext cx="347346" cy="327638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2C7360D-38E6-439D-8E93-0AA835146B25}"/>
              </a:ext>
            </a:extLst>
          </p:cNvPr>
          <p:cNvGrpSpPr/>
          <p:nvPr/>
        </p:nvGrpSpPr>
        <p:grpSpPr>
          <a:xfrm>
            <a:off x="9581383" y="3667149"/>
            <a:ext cx="2039118" cy="1520404"/>
            <a:chOff x="321915" y="849900"/>
            <a:chExt cx="2039118" cy="152040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A4CFC5F-C4B0-406A-BE96-FE200D41EC64}"/>
                </a:ext>
              </a:extLst>
            </p:cNvPr>
            <p:cNvGrpSpPr/>
            <p:nvPr/>
          </p:nvGrpSpPr>
          <p:grpSpPr>
            <a:xfrm>
              <a:off x="321915" y="849900"/>
              <a:ext cx="1876993" cy="1520404"/>
              <a:chOff x="6195299" y="60356"/>
              <a:chExt cx="1407745" cy="1140303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72E0714-5C98-490E-8168-15720DC65D2B}"/>
                  </a:ext>
                </a:extLst>
              </p:cNvPr>
              <p:cNvSpPr/>
              <p:nvPr/>
            </p:nvSpPr>
            <p:spPr>
              <a:xfrm>
                <a:off x="6195299" y="496787"/>
                <a:ext cx="703872" cy="70387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FF1B49C-6888-4DCE-B246-87F919E1F89E}"/>
                  </a:ext>
                </a:extLst>
              </p:cNvPr>
              <p:cNvSpPr/>
              <p:nvPr/>
            </p:nvSpPr>
            <p:spPr>
              <a:xfrm>
                <a:off x="6899172" y="494841"/>
                <a:ext cx="703872" cy="70387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A886F55-9FDF-4BB6-B3D6-0DCF28BEB1E2}"/>
                  </a:ext>
                </a:extLst>
              </p:cNvPr>
              <p:cNvSpPr/>
              <p:nvPr/>
            </p:nvSpPr>
            <p:spPr>
              <a:xfrm>
                <a:off x="7056525" y="77414"/>
                <a:ext cx="138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3200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42AA700-E57D-4216-B029-84FF4AED63BC}"/>
                  </a:ext>
                </a:extLst>
              </p:cNvPr>
              <p:cNvSpPr/>
              <p:nvPr/>
            </p:nvSpPr>
            <p:spPr>
              <a:xfrm>
                <a:off x="6382688" y="60356"/>
                <a:ext cx="138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320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FDC2534-8CEB-4764-BE1B-C369701E7C4B}"/>
                </a:ext>
              </a:extLst>
            </p:cNvPr>
            <p:cNvGrpSpPr/>
            <p:nvPr/>
          </p:nvGrpSpPr>
          <p:grpSpPr>
            <a:xfrm>
              <a:off x="571766" y="894183"/>
              <a:ext cx="1789267" cy="1107492"/>
              <a:chOff x="10079409" y="3622401"/>
              <a:chExt cx="1789267" cy="1107492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97FCCA0-4A0A-49E9-A1F2-E6D6F346820E}"/>
                  </a:ext>
                </a:extLst>
              </p:cNvPr>
              <p:cNvSpPr/>
              <p:nvPr/>
            </p:nvSpPr>
            <p:spPr>
              <a:xfrm>
                <a:off x="10086066" y="4145119"/>
                <a:ext cx="184731" cy="584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32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FBE6EE19-9D01-4FD2-AA2C-A1359C20FC40}"/>
                      </a:ext>
                    </a:extLst>
                  </p:cNvPr>
                  <p:cNvSpPr/>
                  <p:nvPr/>
                </p:nvSpPr>
                <p:spPr>
                  <a:xfrm>
                    <a:off x="10768054" y="3622401"/>
                    <a:ext cx="1100622" cy="58477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2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SG" sz="3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̅"/>
                              <m:ctrlPr>
                                <a:rPr lang="en-SG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SG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SG" sz="32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fr-FR" sz="3200" dirty="0"/>
                  </a:p>
                </p:txBody>
              </p:sp>
            </mc:Choice>
            <mc:Fallback xmlns=""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FBE6EE19-9D01-4FD2-AA2C-A1359C20FC4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68054" y="3622401"/>
                    <a:ext cx="1100622" cy="58477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73889F2F-C54A-47A8-997F-11C72064E05C}"/>
                      </a:ext>
                    </a:extLst>
                  </p:cNvPr>
                  <p:cNvSpPr/>
                  <p:nvPr/>
                </p:nvSpPr>
                <p:spPr>
                  <a:xfrm>
                    <a:off x="10079409" y="3647904"/>
                    <a:ext cx="508088" cy="58477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en-SG" sz="3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SG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oMath>
                      </m:oMathPara>
                    </a14:m>
                    <a:endParaRPr lang="fr-FR" sz="3200" dirty="0"/>
                  </a:p>
                </p:txBody>
              </p:sp>
            </mc:Choice>
            <mc:Fallback xmlns=""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73889F2F-C54A-47A8-997F-11C72064E05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9409" y="3647904"/>
                    <a:ext cx="508088" cy="58477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30CE38FE-BF25-40FA-B3B4-F9AE17A9EB73}"/>
              </a:ext>
            </a:extLst>
          </p:cNvPr>
          <p:cNvSpPr/>
          <p:nvPr/>
        </p:nvSpPr>
        <p:spPr>
          <a:xfrm>
            <a:off x="3614258" y="3252153"/>
            <a:ext cx="3802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>
              <a:spcBef>
                <a:spcPct val="20000"/>
              </a:spcBef>
              <a:buSzPct val="100000"/>
            </a:pPr>
            <a:r>
              <a:rPr lang="en-SG" sz="2400" b="1" dirty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Offset path contribution </a:t>
            </a:r>
            <a:endParaRPr lang="en-US" sz="2400" b="1" dirty="0">
              <a:solidFill>
                <a:srgbClr val="44444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260F1B8-3B36-4203-BFBB-7281F7AC0B98}"/>
              </a:ext>
            </a:extLst>
          </p:cNvPr>
          <p:cNvSpPr/>
          <p:nvPr/>
        </p:nvSpPr>
        <p:spPr>
          <a:xfrm>
            <a:off x="10030860" y="4395575"/>
            <a:ext cx="258451" cy="258451"/>
          </a:xfrm>
          <a:prstGeom prst="ellipse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24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C06702B-BD4D-49D8-A78C-A972E9DB49BB}"/>
              </a:ext>
            </a:extLst>
          </p:cNvPr>
          <p:cNvSpPr/>
          <p:nvPr/>
        </p:nvSpPr>
        <p:spPr>
          <a:xfrm>
            <a:off x="10999412" y="4406343"/>
            <a:ext cx="258451" cy="258451"/>
          </a:xfrm>
          <a:prstGeom prst="ellips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2400"/>
          </a:p>
        </p:txBody>
      </p: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4D0326B1-8D76-4E80-9A93-26BA58837D7F}"/>
              </a:ext>
            </a:extLst>
          </p:cNvPr>
          <p:cNvCxnSpPr>
            <a:cxnSpLocks/>
            <a:stCxn id="28" idx="4"/>
            <a:endCxn id="29" idx="4"/>
          </p:cNvCxnSpPr>
          <p:nvPr/>
        </p:nvCxnSpPr>
        <p:spPr>
          <a:xfrm rot="16200000" flipH="1">
            <a:off x="10638978" y="4175134"/>
            <a:ext cx="10768" cy="968552"/>
          </a:xfrm>
          <a:prstGeom prst="curvedConnector3">
            <a:avLst>
              <a:gd name="adj1" fmla="val 2222957"/>
            </a:avLst>
          </a:prstGeom>
          <a:ln w="38100">
            <a:solidFill>
              <a:schemeClr val="dk1">
                <a:shade val="95000"/>
                <a:satMod val="105000"/>
              </a:schemeClr>
            </a:solidFill>
            <a:headEnd type="none" w="med" len="med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C5DEC15-F458-4D10-9C13-1795D06A5564}"/>
              </a:ext>
            </a:extLst>
          </p:cNvPr>
          <p:cNvSpPr txBox="1"/>
          <p:nvPr/>
        </p:nvSpPr>
        <p:spPr>
          <a:xfrm>
            <a:off x="9987959" y="5057127"/>
            <a:ext cx="344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dirty="0"/>
              <a:t>j</a:t>
            </a:r>
            <a:endParaRPr lang="en-GB" sz="3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1BE576-9B0B-4FA7-8B06-272BF5A8F627}"/>
              </a:ext>
            </a:extLst>
          </p:cNvPr>
          <p:cNvSpPr txBox="1"/>
          <p:nvPr/>
        </p:nvSpPr>
        <p:spPr>
          <a:xfrm>
            <a:off x="10858187" y="5030877"/>
            <a:ext cx="282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3200" dirty="0" err="1"/>
              <a:t>i</a:t>
            </a:r>
            <a:endParaRPr lang="en-GB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FE9958-AD0A-43F0-AFA3-5F3E522A6BA4}"/>
              </a:ext>
            </a:extLst>
          </p:cNvPr>
          <p:cNvSpPr/>
          <p:nvPr/>
        </p:nvSpPr>
        <p:spPr>
          <a:xfrm>
            <a:off x="5340403" y="1267866"/>
            <a:ext cx="2059321" cy="1601837"/>
          </a:xfrm>
          <a:prstGeom prst="rect">
            <a:avLst/>
          </a:prstGeom>
          <a:solidFill>
            <a:srgbClr val="C00000">
              <a:alpha val="5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24159C-4688-420F-A605-1BEE57A75523}"/>
              </a:ext>
            </a:extLst>
          </p:cNvPr>
          <p:cNvSpPr/>
          <p:nvPr/>
        </p:nvSpPr>
        <p:spPr>
          <a:xfrm>
            <a:off x="642460" y="5275471"/>
            <a:ext cx="1524437" cy="1042076"/>
          </a:xfrm>
          <a:prstGeom prst="rect">
            <a:avLst/>
          </a:prstGeom>
          <a:solidFill>
            <a:srgbClr val="C00000">
              <a:alpha val="5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BFE34-5696-4CEF-B51F-EA1B7D2CDFDF}"/>
              </a:ext>
            </a:extLst>
          </p:cNvPr>
          <p:cNvSpPr/>
          <p:nvPr/>
        </p:nvSpPr>
        <p:spPr>
          <a:xfrm>
            <a:off x="6187091" y="1461456"/>
            <a:ext cx="851484" cy="514830"/>
          </a:xfrm>
          <a:prstGeom prst="rect">
            <a:avLst/>
          </a:prstGeom>
          <a:solidFill>
            <a:srgbClr val="1F601A">
              <a:alpha val="3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C25A042-9E25-45C0-92BF-30838FDAEB86}"/>
              </a:ext>
            </a:extLst>
          </p:cNvPr>
          <p:cNvSpPr/>
          <p:nvPr/>
        </p:nvSpPr>
        <p:spPr>
          <a:xfrm>
            <a:off x="642460" y="4388100"/>
            <a:ext cx="851484" cy="514830"/>
          </a:xfrm>
          <a:prstGeom prst="rect">
            <a:avLst/>
          </a:prstGeom>
          <a:solidFill>
            <a:srgbClr val="1F601A">
              <a:alpha val="3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6AD1028-5D2A-4432-A83F-7D553658CE00}"/>
              </a:ext>
            </a:extLst>
          </p:cNvPr>
          <p:cNvSpPr/>
          <p:nvPr/>
        </p:nvSpPr>
        <p:spPr>
          <a:xfrm>
            <a:off x="4306464" y="1811369"/>
            <a:ext cx="851484" cy="514830"/>
          </a:xfrm>
          <a:prstGeom prst="rect">
            <a:avLst/>
          </a:prstGeom>
          <a:solidFill>
            <a:srgbClr val="1F601A">
              <a:alpha val="3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2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3" grpId="0" animBg="1"/>
      <p:bldP spid="34" grpId="0"/>
      <p:bldP spid="28" grpId="0" animBg="1"/>
      <p:bldP spid="29" grpId="0" animBg="1"/>
      <p:bldP spid="4" grpId="0"/>
      <p:bldP spid="25" grpId="0"/>
      <p:bldP spid="6" grpId="0" animBg="1"/>
      <p:bldP spid="31" grpId="0" animBg="1"/>
      <p:bldP spid="10" grpId="0" animBg="1"/>
      <p:bldP spid="36" grpId="0" animBg="1"/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986815-48CF-4AC3-B4D1-B44D5D3E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RENDERING INTEGRAL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18522F4-1DA7-46F9-BEC1-A701E8845A6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93979" y="1714500"/>
                <a:ext cx="11804041" cy="190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SG" sz="3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18522F4-1DA7-46F9-BEC1-A701E8845A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93979" y="1714500"/>
                <a:ext cx="11804041" cy="1905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1F729B0-937D-41CF-9ECF-99985603F703}"/>
                  </a:ext>
                </a:extLst>
              </p:cNvPr>
              <p:cNvSpPr/>
              <p:nvPr/>
            </p:nvSpPr>
            <p:spPr>
              <a:xfrm>
                <a:off x="3803835" y="4174857"/>
                <a:ext cx="51029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Defining a good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SG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acc>
                      </m:e>
                    </m:d>
                  </m:oMath>
                </a14:m>
                <a:r>
                  <a:rPr lang="fr-FR" sz="2800" dirty="0"/>
                  <a:t> </a:t>
                </a:r>
                <a:r>
                  <a:rPr lang="fr-FR" sz="2800" dirty="0" err="1"/>
                  <a:t>is</a:t>
                </a:r>
                <a:r>
                  <a:rPr lang="fr-FR" sz="2800" dirty="0"/>
                  <a:t> essential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1F729B0-937D-41CF-9ECF-99985603F7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3835" y="4174857"/>
                <a:ext cx="5102935" cy="523220"/>
              </a:xfrm>
              <a:prstGeom prst="rect">
                <a:avLst/>
              </a:prstGeom>
              <a:blipFill>
                <a:blip r:embed="rId3"/>
                <a:stretch>
                  <a:fillRect l="-2509" t="-11628" r="-1195" b="-325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2288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E5ABDA-E3AC-44DA-9D85-7F557C7F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RENDERING INTEGRAL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28FDAA-C40D-47C8-93CB-12DF4150CA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1"/>
          <a:stretch/>
        </p:blipFill>
        <p:spPr>
          <a:xfrm>
            <a:off x="1631396" y="1423086"/>
            <a:ext cx="9069900" cy="51018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410BC0-661F-4FE3-B676-55EFB6983A93}"/>
              </a:ext>
            </a:extLst>
          </p:cNvPr>
          <p:cNvSpPr txBox="1"/>
          <p:nvPr/>
        </p:nvSpPr>
        <p:spPr>
          <a:xfrm>
            <a:off x="4691551" y="5910484"/>
            <a:ext cx="2949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>
                <a:solidFill>
                  <a:schemeClr val="bg1"/>
                </a:solidFill>
              </a:rPr>
              <a:t>Independent paths</a:t>
            </a:r>
            <a:endParaRPr lang="en-GB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8AE2DCE-360A-4428-8745-3052840F64AF}"/>
                  </a:ext>
                </a:extLst>
              </p:cNvPr>
              <p:cNvSpPr/>
              <p:nvPr/>
            </p:nvSpPr>
            <p:spPr>
              <a:xfrm>
                <a:off x="402713" y="1545693"/>
                <a:ext cx="1087990" cy="557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8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28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SG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8AE2DCE-360A-4428-8745-3052840F64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13" y="1545693"/>
                <a:ext cx="1087990" cy="557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7845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Gradient RENDERING INTEGRAL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11501438" y="6108700"/>
            <a:ext cx="690562" cy="685800"/>
          </a:xfrm>
        </p:spPr>
        <p:txBody>
          <a:bodyPr/>
          <a:lstStyle/>
          <a:p>
            <a:fld id="{3B5F642D-6A31-4596-8C22-CC368C1BDF36}" type="slidenum">
              <a:rPr lang="de-CH" smtClean="0"/>
              <a:pPr/>
              <a:t>26</a:t>
            </a:fld>
            <a:endParaRPr lang="de-CH" dirty="0"/>
          </a:p>
        </p:txBody>
      </p:sp>
      <p:sp>
        <p:nvSpPr>
          <p:cNvPr id="17" name="Arrow: Up-Down 16">
            <a:extLst>
              <a:ext uri="{FF2B5EF4-FFF2-40B4-BE49-F238E27FC236}">
                <a16:creationId xmlns:a16="http://schemas.microsoft.com/office/drawing/2014/main" id="{7F6DD37D-5364-4AF4-A536-F2E766CA2133}"/>
              </a:ext>
            </a:extLst>
          </p:cNvPr>
          <p:cNvSpPr/>
          <p:nvPr/>
        </p:nvSpPr>
        <p:spPr>
          <a:xfrm>
            <a:off x="6664828" y="3604880"/>
            <a:ext cx="706582" cy="1070291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DF688-EBE4-4B20-B9A2-E9744A03ED80}"/>
                  </a:ext>
                </a:extLst>
              </p:cNvPr>
              <p:cNvSpPr/>
              <p:nvPr/>
            </p:nvSpPr>
            <p:spPr>
              <a:xfrm>
                <a:off x="5803858" y="4815402"/>
                <a:ext cx="2623539" cy="6243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SG" sz="32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]≈0 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DF688-EBE4-4B20-B9A2-E9744A03ED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858" y="4815402"/>
                <a:ext cx="2623539" cy="624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6BA56B93-0B1B-4E42-83AC-09E0CCD04A39}"/>
              </a:ext>
            </a:extLst>
          </p:cNvPr>
          <p:cNvSpPr/>
          <p:nvPr/>
        </p:nvSpPr>
        <p:spPr>
          <a:xfrm>
            <a:off x="7535459" y="3508299"/>
            <a:ext cx="3361214" cy="1070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Correlated base and offset paths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ontent Placeholder 2">
                <a:extLst>
                  <a:ext uri="{FF2B5EF4-FFF2-40B4-BE49-F238E27FC236}">
                    <a16:creationId xmlns:a16="http://schemas.microsoft.com/office/drawing/2014/main" id="{CCCF0F4A-6939-4054-A9D9-0AA38DB6DED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93979" y="1714500"/>
                <a:ext cx="11804041" cy="190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SG" sz="3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43" name="Content Placeholder 2">
                <a:extLst>
                  <a:ext uri="{FF2B5EF4-FFF2-40B4-BE49-F238E27FC236}">
                    <a16:creationId xmlns:a16="http://schemas.microsoft.com/office/drawing/2014/main" id="{CCCF0F4A-6939-4054-A9D9-0AA38DB6DE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93979" y="1714500"/>
                <a:ext cx="11804041" cy="19050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CAA7095A-3B24-4E6F-9631-BE55B085A429}"/>
              </a:ext>
            </a:extLst>
          </p:cNvPr>
          <p:cNvSpPr/>
          <p:nvPr/>
        </p:nvSpPr>
        <p:spPr>
          <a:xfrm>
            <a:off x="4361543" y="1632857"/>
            <a:ext cx="5508171" cy="1255486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7E24ADB-C339-40EA-ABD5-343233DD2B38}"/>
                  </a:ext>
                </a:extLst>
              </p:cNvPr>
              <p:cNvSpPr/>
              <p:nvPr/>
            </p:nvSpPr>
            <p:spPr>
              <a:xfrm>
                <a:off x="9095436" y="1048082"/>
                <a:ext cx="101040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n>
                            <a:solidFill>
                              <a:schemeClr val="accent2"/>
                            </a:solidFill>
                          </a:ln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7E24ADB-C339-40EA-ABD5-343233DD2B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5436" y="1048082"/>
                <a:ext cx="101040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07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E5ABDA-E3AC-44DA-9D85-7F557C7F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RENDERING INTEGRAL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28FDAA-C40D-47C8-93CB-12DF4150CA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1"/>
          <a:stretch/>
        </p:blipFill>
        <p:spPr>
          <a:xfrm>
            <a:off x="1631396" y="1423086"/>
            <a:ext cx="9069900" cy="51018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410BC0-661F-4FE3-B676-55EFB6983A93}"/>
              </a:ext>
            </a:extLst>
          </p:cNvPr>
          <p:cNvSpPr txBox="1"/>
          <p:nvPr/>
        </p:nvSpPr>
        <p:spPr>
          <a:xfrm>
            <a:off x="4691551" y="5910484"/>
            <a:ext cx="2949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>
                <a:solidFill>
                  <a:schemeClr val="bg1"/>
                </a:solidFill>
              </a:rPr>
              <a:t>Independent paths</a:t>
            </a:r>
            <a:endParaRPr lang="en-GB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8AE2DCE-360A-4428-8745-3052840F64AF}"/>
                  </a:ext>
                </a:extLst>
              </p:cNvPr>
              <p:cNvSpPr/>
              <p:nvPr/>
            </p:nvSpPr>
            <p:spPr>
              <a:xfrm>
                <a:off x="402713" y="1545693"/>
                <a:ext cx="1087990" cy="5579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8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28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SG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FR" sz="2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8AE2DCE-360A-4428-8745-3052840F64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13" y="1545693"/>
                <a:ext cx="1087990" cy="557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CC88690-6095-4DD1-BD0A-8948907566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5"/>
          <a:stretch/>
        </p:blipFill>
        <p:spPr>
          <a:xfrm>
            <a:off x="6096000" y="1423086"/>
            <a:ext cx="4605297" cy="51018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96D35D-99B6-4394-97CD-A14B1A8509F4}"/>
              </a:ext>
            </a:extLst>
          </p:cNvPr>
          <p:cNvSpPr txBox="1"/>
          <p:nvPr/>
        </p:nvSpPr>
        <p:spPr>
          <a:xfrm>
            <a:off x="6760194" y="5501396"/>
            <a:ext cx="35437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2800" dirty="0">
                <a:solidFill>
                  <a:schemeClr val="bg1"/>
                </a:solidFill>
              </a:rPr>
              <a:t>Correlated paths using </a:t>
            </a:r>
            <a:br>
              <a:rPr lang="en-SG" sz="2800" dirty="0">
                <a:solidFill>
                  <a:schemeClr val="bg1"/>
                </a:solidFill>
              </a:rPr>
            </a:br>
            <a:r>
              <a:rPr lang="en-SG" sz="2800" dirty="0">
                <a:solidFill>
                  <a:schemeClr val="bg1"/>
                </a:solidFill>
              </a:rPr>
              <a:t>shift mapping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C3C0867-2046-4715-8093-BF39EE0EF652}"/>
              </a:ext>
            </a:extLst>
          </p:cNvPr>
          <p:cNvSpPr/>
          <p:nvPr/>
        </p:nvSpPr>
        <p:spPr>
          <a:xfrm rot="3764683">
            <a:off x="10240414" y="2343209"/>
            <a:ext cx="500000" cy="54829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7443C3-EDCA-44D5-8C46-E329A962CF60}"/>
              </a:ext>
            </a:extLst>
          </p:cNvPr>
          <p:cNvSpPr txBox="1"/>
          <p:nvPr/>
        </p:nvSpPr>
        <p:spPr>
          <a:xfrm>
            <a:off x="9601200" y="3035300"/>
            <a:ext cx="2590800" cy="13849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SG" sz="2800" dirty="0">
                <a:solidFill>
                  <a:schemeClr val="bg1"/>
                </a:solidFill>
              </a:rPr>
              <a:t>Gradient at smooth regions are close to zero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19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0.24193 -0.0004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9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24818-1680-41B0-BF6A-AF03CE2A2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SEQUENCE replay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9190F1E-ECB4-472B-B195-4B8A18501B76}"/>
                  </a:ext>
                </a:extLst>
              </p:cNvPr>
              <p:cNvSpPr/>
              <p:nvPr/>
            </p:nvSpPr>
            <p:spPr>
              <a:xfrm>
                <a:off x="2630840" y="3001409"/>
                <a:ext cx="80528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4000" b="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9190F1E-ECB4-472B-B195-4B8A18501B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840" y="3001409"/>
                <a:ext cx="805284" cy="7078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BD61B49-C009-48B1-99A8-17C37D90F32E}"/>
                  </a:ext>
                </a:extLst>
              </p:cNvPr>
              <p:cNvSpPr/>
              <p:nvPr/>
            </p:nvSpPr>
            <p:spPr>
              <a:xfrm>
                <a:off x="4353352" y="5246554"/>
                <a:ext cx="79342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000" b="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BD61B49-C009-48B1-99A8-17C37D90F3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3352" y="5246554"/>
                <a:ext cx="793422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E780203D-4FEB-410E-89AE-F48A566AD16D}"/>
              </a:ext>
            </a:extLst>
          </p:cNvPr>
          <p:cNvGrpSpPr/>
          <p:nvPr/>
        </p:nvGrpSpPr>
        <p:grpSpPr>
          <a:xfrm>
            <a:off x="1197198" y="1555042"/>
            <a:ext cx="9597391" cy="4458557"/>
            <a:chOff x="1197198" y="1555042"/>
            <a:chExt cx="9597391" cy="44585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9628474-72B6-4BF3-9FC4-4F35B9739516}"/>
                </a:ext>
              </a:extLst>
            </p:cNvPr>
            <p:cNvGrpSpPr/>
            <p:nvPr/>
          </p:nvGrpSpPr>
          <p:grpSpPr>
            <a:xfrm>
              <a:off x="1197198" y="1555042"/>
              <a:ext cx="9597391" cy="4458557"/>
              <a:chOff x="1195705" y="1439014"/>
              <a:chExt cx="9597391" cy="4458557"/>
            </a:xfrm>
          </p:grpSpPr>
          <p:pic>
            <p:nvPicPr>
              <p:cNvPr id="5" name="Picture 3">
                <a:extLst>
                  <a:ext uri="{FF2B5EF4-FFF2-40B4-BE49-F238E27FC236}">
                    <a16:creationId xmlns:a16="http://schemas.microsoft.com/office/drawing/2014/main" id="{8A3C93BC-C851-43E2-9229-E725CE0791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5705" y="1439014"/>
                <a:ext cx="9597391" cy="4458557"/>
              </a:xfrm>
              <a:prstGeom prst="rect">
                <a:avLst/>
              </a:prstGeom>
              <a:solidFill>
                <a:schemeClr val="accent2"/>
              </a:solidFill>
            </p:spPr>
          </p:pic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66721AB1-3CBE-4470-8906-912DD9DD5AB6}"/>
                  </a:ext>
                </a:extLst>
              </p:cNvPr>
              <p:cNvGrpSpPr/>
              <p:nvPr/>
            </p:nvGrpSpPr>
            <p:grpSpPr>
              <a:xfrm>
                <a:off x="3730319" y="1830469"/>
                <a:ext cx="2154013" cy="2160963"/>
                <a:chOff x="2797739" y="688651"/>
                <a:chExt cx="1615510" cy="1620722"/>
              </a:xfrm>
              <a:effectLst>
                <a:outerShdw blurRad="457200" dist="76200" dir="6300000" algn="tl" rotWithShape="0">
                  <a:prstClr val="black">
                    <a:alpha val="22000"/>
                  </a:prstClr>
                </a:outerShdw>
              </a:effectLst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883BD2CA-25CC-4F80-825E-E59D4DF4338D}"/>
                    </a:ext>
                  </a:extLst>
                </p:cNvPr>
                <p:cNvSpPr/>
                <p:nvPr/>
              </p:nvSpPr>
              <p:spPr>
                <a:xfrm>
                  <a:off x="2958169" y="861560"/>
                  <a:ext cx="1317845" cy="128869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 sz="2400" dirty="0"/>
                </a:p>
              </p:txBody>
            </p:sp>
            <p:pic>
              <p:nvPicPr>
                <p:cNvPr id="10" name="Picture 3" descr="C:\Users\make\AppData\Local\Microsoft\Windows\Temporary Internet Files\Content.IE5\0KS6E1BQ\chromesphere[1].jpg">
                  <a:extLst>
                    <a:ext uri="{FF2B5EF4-FFF2-40B4-BE49-F238E27FC236}">
                      <a16:creationId xmlns:a16="http://schemas.microsoft.com/office/drawing/2014/main" id="{85F2C845-6054-4CD3-9414-197FC00782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97739" y="688651"/>
                  <a:ext cx="1615510" cy="16207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41D5A30-5EB5-43BC-B6D9-36116D6916AE}"/>
                </a:ext>
              </a:extLst>
            </p:cNvPr>
            <p:cNvGrpSpPr/>
            <p:nvPr/>
          </p:nvGrpSpPr>
          <p:grpSpPr>
            <a:xfrm>
              <a:off x="2735384" y="1648628"/>
              <a:ext cx="7459701" cy="4288052"/>
              <a:chOff x="2735384" y="1648628"/>
              <a:chExt cx="7459701" cy="428805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7EF44A1-20E2-4A7C-907A-A8F8717DDF2D}"/>
                  </a:ext>
                </a:extLst>
              </p:cNvPr>
              <p:cNvSpPr/>
              <p:nvPr/>
            </p:nvSpPr>
            <p:spPr>
              <a:xfrm>
                <a:off x="2735384" y="2667665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06E156DA-E653-48D8-A2DA-F0B815FBE42A}"/>
                  </a:ext>
                </a:extLst>
              </p:cNvPr>
              <p:cNvCxnSpPr>
                <a:cxnSpLocks/>
                <a:stCxn id="11" idx="5"/>
              </p:cNvCxnSpPr>
              <p:nvPr/>
            </p:nvCxnSpPr>
            <p:spPr>
              <a:xfrm>
                <a:off x="2997573" y="2929852"/>
                <a:ext cx="2369085" cy="2744641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C8180E6-E4DA-41E7-B2AB-431B2B96E055}"/>
                  </a:ext>
                </a:extLst>
              </p:cNvPr>
              <p:cNvSpPr/>
              <p:nvPr/>
            </p:nvSpPr>
            <p:spPr>
              <a:xfrm>
                <a:off x="5353245" y="5629509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76C6903-FCDB-43CF-974B-2F53E6E91C8F}"/>
                  </a:ext>
                </a:extLst>
              </p:cNvPr>
              <p:cNvSpPr/>
              <p:nvPr/>
            </p:nvSpPr>
            <p:spPr>
              <a:xfrm>
                <a:off x="6534345" y="1648628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DE9C12B-0722-4A35-A0BC-8907A940469E}"/>
                  </a:ext>
                </a:extLst>
              </p:cNvPr>
              <p:cNvSpPr/>
              <p:nvPr/>
            </p:nvSpPr>
            <p:spPr>
              <a:xfrm>
                <a:off x="9887912" y="1865020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0A9FF2D7-75F7-4D1B-A762-C5122552CB73}"/>
                  </a:ext>
                </a:extLst>
              </p:cNvPr>
              <p:cNvCxnSpPr>
                <a:cxnSpLocks/>
                <a:endCxn id="14" idx="4"/>
              </p:cNvCxnSpPr>
              <p:nvPr/>
            </p:nvCxnSpPr>
            <p:spPr>
              <a:xfrm flipV="1">
                <a:off x="5506831" y="1955799"/>
                <a:ext cx="1181101" cy="3827295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E2E4158-2594-4A98-8895-CC4EBF8C82B7}"/>
                  </a:ext>
                </a:extLst>
              </p:cNvPr>
              <p:cNvCxnSpPr>
                <a:cxnSpLocks/>
                <a:stCxn id="14" idx="6"/>
                <a:endCxn id="15" idx="2"/>
              </p:cNvCxnSpPr>
              <p:nvPr/>
            </p:nvCxnSpPr>
            <p:spPr>
              <a:xfrm>
                <a:off x="6841518" y="1802214"/>
                <a:ext cx="3046394" cy="216392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043D023-7A58-4D97-82B1-2A432A263E52}"/>
                  </a:ext>
                </a:extLst>
              </p:cNvPr>
              <p:cNvSpPr/>
              <p:nvPr/>
            </p:nvSpPr>
            <p:spPr>
              <a:xfrm>
                <a:off x="4917944" y="4437601"/>
                <a:ext cx="80528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000" b="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043D023-7A58-4D97-82B1-2A432A263E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944" y="4437601"/>
                <a:ext cx="805285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882B8A5-84E5-4CEC-A9AF-3CA0A1810E55}"/>
                  </a:ext>
                </a:extLst>
              </p:cNvPr>
              <p:cNvSpPr/>
              <p:nvPr/>
            </p:nvSpPr>
            <p:spPr>
              <a:xfrm>
                <a:off x="5805174" y="1417065"/>
                <a:ext cx="80528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4000" b="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882B8A5-84E5-4CEC-A9AF-3CA0A1810E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174" y="1417065"/>
                <a:ext cx="805285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034A695-A43C-4CC8-B9FA-7333C65316D8}"/>
                  </a:ext>
                </a:extLst>
              </p:cNvPr>
              <p:cNvSpPr/>
              <p:nvPr/>
            </p:nvSpPr>
            <p:spPr>
              <a:xfrm>
                <a:off x="9082627" y="1940873"/>
                <a:ext cx="80528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4000" b="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034A695-A43C-4CC8-B9FA-7333C65316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2627" y="1940873"/>
                <a:ext cx="805285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1ADFC65-48DA-4F2F-AEED-880D64AD9F4C}"/>
                  </a:ext>
                </a:extLst>
              </p:cNvPr>
              <p:cNvSpPr/>
              <p:nvPr/>
            </p:nvSpPr>
            <p:spPr>
              <a:xfrm>
                <a:off x="2950207" y="2308360"/>
                <a:ext cx="80528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000" b="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1ADFC65-48DA-4F2F-AEED-880D64AD9F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207" y="2308360"/>
                <a:ext cx="805285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EF28ECD-F2F9-4307-83AA-5F7A9AB217B8}"/>
                  </a:ext>
                </a:extLst>
              </p:cNvPr>
              <p:cNvSpPr/>
              <p:nvPr/>
            </p:nvSpPr>
            <p:spPr>
              <a:xfrm>
                <a:off x="2351968" y="3026978"/>
                <a:ext cx="2072811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0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EF28ECD-F2F9-4307-83AA-5F7A9AB217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968" y="3026978"/>
                <a:ext cx="2072811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5FF4616-7073-4FB8-B984-159494862CD1}"/>
                  </a:ext>
                </a:extLst>
              </p:cNvPr>
              <p:cNvSpPr/>
              <p:nvPr/>
            </p:nvSpPr>
            <p:spPr>
              <a:xfrm>
                <a:off x="4959487" y="4033125"/>
                <a:ext cx="2072811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0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5FF4616-7073-4FB8-B984-159494862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487" y="4033125"/>
                <a:ext cx="2072811" cy="7078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9581B9C-AEA2-4A8C-B50A-13AE34BFE2AA}"/>
                  </a:ext>
                </a:extLst>
              </p:cNvPr>
              <p:cNvSpPr/>
              <p:nvPr/>
            </p:nvSpPr>
            <p:spPr>
              <a:xfrm>
                <a:off x="6624438" y="1818248"/>
                <a:ext cx="2072811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40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9581B9C-AEA2-4A8C-B50A-13AE34BFE2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438" y="1818248"/>
                <a:ext cx="2072811" cy="7078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97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be 24">
            <a:extLst>
              <a:ext uri="{FF2B5EF4-FFF2-40B4-BE49-F238E27FC236}">
                <a16:creationId xmlns:a16="http://schemas.microsoft.com/office/drawing/2014/main" id="{74631EE6-B66A-4104-8AA2-85FB76844F96}"/>
              </a:ext>
            </a:extLst>
          </p:cNvPr>
          <p:cNvSpPr/>
          <p:nvPr/>
        </p:nvSpPr>
        <p:spPr>
          <a:xfrm>
            <a:off x="1228322" y="2717377"/>
            <a:ext cx="2133600" cy="19449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924818-1680-41B0-BF6A-AF03CE2A2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SEQUENCE replay</a:t>
            </a:r>
            <a:endParaRPr lang="fr-FR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ED46024-1B83-41EC-B6B2-C2648C7278BA}"/>
              </a:ext>
            </a:extLst>
          </p:cNvPr>
          <p:cNvGrpSpPr/>
          <p:nvPr/>
        </p:nvGrpSpPr>
        <p:grpSpPr>
          <a:xfrm>
            <a:off x="5221396" y="1987625"/>
            <a:ext cx="6400507" cy="2973415"/>
            <a:chOff x="1197198" y="1555042"/>
            <a:chExt cx="9597391" cy="4458557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B458173-70BD-4C0C-8ACE-B7718607E5F3}"/>
                </a:ext>
              </a:extLst>
            </p:cNvPr>
            <p:cNvGrpSpPr/>
            <p:nvPr/>
          </p:nvGrpSpPr>
          <p:grpSpPr>
            <a:xfrm>
              <a:off x="1197198" y="1555042"/>
              <a:ext cx="9597391" cy="4458557"/>
              <a:chOff x="1195705" y="1439014"/>
              <a:chExt cx="9597391" cy="4458557"/>
            </a:xfrm>
          </p:grpSpPr>
          <p:pic>
            <p:nvPicPr>
              <p:cNvPr id="52" name="Picture 3">
                <a:extLst>
                  <a:ext uri="{FF2B5EF4-FFF2-40B4-BE49-F238E27FC236}">
                    <a16:creationId xmlns:a16="http://schemas.microsoft.com/office/drawing/2014/main" id="{4BFD9E2D-CF6A-488D-BB7B-9EBD7038B7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5705" y="1439014"/>
                <a:ext cx="9597391" cy="4458557"/>
              </a:xfrm>
              <a:prstGeom prst="rect">
                <a:avLst/>
              </a:prstGeom>
              <a:solidFill>
                <a:schemeClr val="accent2"/>
              </a:solidFill>
            </p:spPr>
          </p:pic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8C791D58-8AED-45D4-9E2F-7F02AB5AAC61}"/>
                  </a:ext>
                </a:extLst>
              </p:cNvPr>
              <p:cNvGrpSpPr/>
              <p:nvPr/>
            </p:nvGrpSpPr>
            <p:grpSpPr>
              <a:xfrm>
                <a:off x="3730319" y="1830469"/>
                <a:ext cx="2154013" cy="2160963"/>
                <a:chOff x="2797739" y="688651"/>
                <a:chExt cx="1615510" cy="1620722"/>
              </a:xfrm>
              <a:effectLst>
                <a:outerShdw blurRad="457200" dist="76200" dir="6300000" algn="tl" rotWithShape="0">
                  <a:prstClr val="black">
                    <a:alpha val="22000"/>
                  </a:prstClr>
                </a:outerShdw>
              </a:effectLst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7689D52D-9308-4879-ABDD-1DD4AD105231}"/>
                    </a:ext>
                  </a:extLst>
                </p:cNvPr>
                <p:cNvSpPr/>
                <p:nvPr/>
              </p:nvSpPr>
              <p:spPr>
                <a:xfrm>
                  <a:off x="2958169" y="861560"/>
                  <a:ext cx="1317845" cy="128869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 sz="2400" dirty="0"/>
                </a:p>
              </p:txBody>
            </p:sp>
            <p:pic>
              <p:nvPicPr>
                <p:cNvPr id="55" name="Picture 3" descr="C:\Users\make\AppData\Local\Microsoft\Windows\Temporary Internet Files\Content.IE5\0KS6E1BQ\chromesphere[1].jpg">
                  <a:extLst>
                    <a:ext uri="{FF2B5EF4-FFF2-40B4-BE49-F238E27FC236}">
                      <a16:creationId xmlns:a16="http://schemas.microsoft.com/office/drawing/2014/main" id="{FC41E069-68B6-4A84-A489-682B39452B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97739" y="688651"/>
                  <a:ext cx="1615510" cy="16207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DBF76D6-1072-48DB-8F04-1072BEE86DEC}"/>
                </a:ext>
              </a:extLst>
            </p:cNvPr>
            <p:cNvGrpSpPr/>
            <p:nvPr/>
          </p:nvGrpSpPr>
          <p:grpSpPr>
            <a:xfrm>
              <a:off x="2735384" y="1648628"/>
              <a:ext cx="7459701" cy="4288052"/>
              <a:chOff x="2735384" y="1648628"/>
              <a:chExt cx="7459701" cy="4288052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D6FF0DFA-128A-469D-A0F4-EE8A83B8FC44}"/>
                  </a:ext>
                </a:extLst>
              </p:cNvPr>
              <p:cNvSpPr/>
              <p:nvPr/>
            </p:nvSpPr>
            <p:spPr>
              <a:xfrm>
                <a:off x="2735384" y="2667665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CCEE155-0F9A-4E66-8957-ACDD99142C30}"/>
                  </a:ext>
                </a:extLst>
              </p:cNvPr>
              <p:cNvCxnSpPr>
                <a:cxnSpLocks/>
                <a:stCxn id="45" idx="5"/>
              </p:cNvCxnSpPr>
              <p:nvPr/>
            </p:nvCxnSpPr>
            <p:spPr>
              <a:xfrm>
                <a:off x="2997573" y="2929852"/>
                <a:ext cx="2369085" cy="2744641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EEE3A4C7-DE1B-49C9-A3DA-FABF2A93B704}"/>
                  </a:ext>
                </a:extLst>
              </p:cNvPr>
              <p:cNvSpPr/>
              <p:nvPr/>
            </p:nvSpPr>
            <p:spPr>
              <a:xfrm>
                <a:off x="5353245" y="5629509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0DC6F174-0F52-4CC2-BE4A-A10C7192383B}"/>
                  </a:ext>
                </a:extLst>
              </p:cNvPr>
              <p:cNvSpPr/>
              <p:nvPr/>
            </p:nvSpPr>
            <p:spPr>
              <a:xfrm>
                <a:off x="6534345" y="1648628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31EB0C9-1CD2-40A8-8BF8-B2B1A9FD4BAD}"/>
                  </a:ext>
                </a:extLst>
              </p:cNvPr>
              <p:cNvSpPr/>
              <p:nvPr/>
            </p:nvSpPr>
            <p:spPr>
              <a:xfrm>
                <a:off x="9887912" y="1865020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A530ABEA-5EAF-48BF-A160-72A419F7E2C2}"/>
                  </a:ext>
                </a:extLst>
              </p:cNvPr>
              <p:cNvCxnSpPr>
                <a:cxnSpLocks/>
                <a:endCxn id="48" idx="4"/>
              </p:cNvCxnSpPr>
              <p:nvPr/>
            </p:nvCxnSpPr>
            <p:spPr>
              <a:xfrm flipV="1">
                <a:off x="5506831" y="1955799"/>
                <a:ext cx="1181101" cy="3827295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A5C7964C-17EC-4512-B4F5-87AAD04F454C}"/>
                  </a:ext>
                </a:extLst>
              </p:cNvPr>
              <p:cNvCxnSpPr>
                <a:cxnSpLocks/>
                <a:stCxn id="48" idx="6"/>
                <a:endCxn id="49" idx="2"/>
              </p:cNvCxnSpPr>
              <p:nvPr/>
            </p:nvCxnSpPr>
            <p:spPr>
              <a:xfrm>
                <a:off x="6841518" y="1802214"/>
                <a:ext cx="3046394" cy="216392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0DC37A8-C4D4-4E4F-A892-416F1FBB89E6}"/>
              </a:ext>
            </a:extLst>
          </p:cNvPr>
          <p:cNvSpPr txBox="1"/>
          <p:nvPr/>
        </p:nvSpPr>
        <p:spPr>
          <a:xfrm>
            <a:off x="7590318" y="5036747"/>
            <a:ext cx="297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Path space</a:t>
            </a:r>
            <a:endParaRPr lang="fr-FR" sz="320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A73841D-AB17-4EE7-86A6-0C48DBB7DDF9}"/>
              </a:ext>
            </a:extLst>
          </p:cNvPr>
          <p:cNvSpPr/>
          <p:nvPr/>
        </p:nvSpPr>
        <p:spPr>
          <a:xfrm>
            <a:off x="1631669" y="3177047"/>
            <a:ext cx="371301" cy="371299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Arrow: Left-Right 59">
            <a:extLst>
              <a:ext uri="{FF2B5EF4-FFF2-40B4-BE49-F238E27FC236}">
                <a16:creationId xmlns:a16="http://schemas.microsoft.com/office/drawing/2014/main" id="{FD2D1045-0FE2-4A04-9216-9D66E13FD4BF}"/>
              </a:ext>
            </a:extLst>
          </p:cNvPr>
          <p:cNvSpPr/>
          <p:nvPr/>
        </p:nvSpPr>
        <p:spPr>
          <a:xfrm>
            <a:off x="3591754" y="3112892"/>
            <a:ext cx="1447800" cy="576943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F6E0B78-F1C2-4E57-A9AC-6DD7B9A1EDA8}"/>
                  </a:ext>
                </a:extLst>
              </p:cNvPr>
              <p:cNvSpPr/>
              <p:nvPr/>
            </p:nvSpPr>
            <p:spPr>
              <a:xfrm>
                <a:off x="1175828" y="5523959"/>
                <a:ext cx="289060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FR" sz="40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F6E0B78-F1C2-4E57-A9AC-6DD7B9A1ED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828" y="5523959"/>
                <a:ext cx="289060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B35D0BD-A1EF-4B18-9878-EE7D0CA0A51F}"/>
                  </a:ext>
                </a:extLst>
              </p:cNvPr>
              <p:cNvSpPr/>
              <p:nvPr/>
            </p:nvSpPr>
            <p:spPr>
              <a:xfrm>
                <a:off x="7390330" y="5523959"/>
                <a:ext cx="278082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FR" sz="40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B35D0BD-A1EF-4B18-9878-EE7D0CA0A5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330" y="5523959"/>
                <a:ext cx="2780826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9AAC9597-EAFC-4BBC-8EFB-297BDEEE5D38}"/>
              </a:ext>
            </a:extLst>
          </p:cNvPr>
          <p:cNvSpPr txBox="1"/>
          <p:nvPr/>
        </p:nvSpPr>
        <p:spPr>
          <a:xfrm>
            <a:off x="684365" y="5049257"/>
            <a:ext cx="3873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Primary Sample Space</a:t>
            </a:r>
            <a:endParaRPr lang="fr-F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6B5CB4-36DD-41D7-BABE-16DF704C3D61}"/>
                  </a:ext>
                </a:extLst>
              </p:cNvPr>
              <p:cNvSpPr txBox="1"/>
              <p:nvPr/>
            </p:nvSpPr>
            <p:spPr>
              <a:xfrm>
                <a:off x="3437647" y="2452410"/>
                <a:ext cx="18418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Pixel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fr-FR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E6B5CB4-36DD-41D7-BABE-16DF704C3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647" y="2452410"/>
                <a:ext cx="1841884" cy="584775"/>
              </a:xfrm>
              <a:prstGeom prst="rect">
                <a:avLst/>
              </a:prstGeom>
              <a:blipFill>
                <a:blip r:embed="rId6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5222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24818-1680-41B0-BF6A-AF03CE2A2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SEQUENCE replay</a:t>
            </a:r>
            <a:endParaRPr lang="fr-FR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B458173-70BD-4C0C-8ACE-B7718607E5F3}"/>
              </a:ext>
            </a:extLst>
          </p:cNvPr>
          <p:cNvGrpSpPr/>
          <p:nvPr/>
        </p:nvGrpSpPr>
        <p:grpSpPr>
          <a:xfrm>
            <a:off x="5221396" y="1987625"/>
            <a:ext cx="6400507" cy="2973415"/>
            <a:chOff x="1195705" y="1439014"/>
            <a:chExt cx="9597391" cy="4458557"/>
          </a:xfrm>
        </p:grpSpPr>
        <p:pic>
          <p:nvPicPr>
            <p:cNvPr id="52" name="Picture 3">
              <a:extLst>
                <a:ext uri="{FF2B5EF4-FFF2-40B4-BE49-F238E27FC236}">
                  <a16:creationId xmlns:a16="http://schemas.microsoft.com/office/drawing/2014/main" id="{4BFD9E2D-CF6A-488D-BB7B-9EBD7038B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5705" y="1439014"/>
              <a:ext cx="9597391" cy="4458557"/>
            </a:xfrm>
            <a:prstGeom prst="rect">
              <a:avLst/>
            </a:prstGeom>
            <a:solidFill>
              <a:schemeClr val="accent2"/>
            </a:solidFill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C791D58-8AED-45D4-9E2F-7F02AB5AAC61}"/>
                </a:ext>
              </a:extLst>
            </p:cNvPr>
            <p:cNvGrpSpPr/>
            <p:nvPr/>
          </p:nvGrpSpPr>
          <p:grpSpPr>
            <a:xfrm>
              <a:off x="3730319" y="1830469"/>
              <a:ext cx="2154013" cy="2160963"/>
              <a:chOff x="2797739" y="688651"/>
              <a:chExt cx="1615510" cy="1620722"/>
            </a:xfrm>
            <a:effectLst>
              <a:outerShdw blurRad="457200" dist="76200" dir="6300000" algn="tl" rotWithShape="0">
                <a:prstClr val="black">
                  <a:alpha val="22000"/>
                </a:prstClr>
              </a:outerShdw>
            </a:effectLst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7689D52D-9308-4879-ABDD-1DD4AD105231}"/>
                  </a:ext>
                </a:extLst>
              </p:cNvPr>
              <p:cNvSpPr/>
              <p:nvPr/>
            </p:nvSpPr>
            <p:spPr>
              <a:xfrm>
                <a:off x="2958169" y="861560"/>
                <a:ext cx="1317845" cy="12886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 dirty="0"/>
              </a:p>
            </p:txBody>
          </p:sp>
          <p:pic>
            <p:nvPicPr>
              <p:cNvPr id="55" name="Picture 3" descr="C:\Users\make\AppData\Local\Microsoft\Windows\Temporary Internet Files\Content.IE5\0KS6E1BQ\chromesphere[1].jpg">
                <a:extLst>
                  <a:ext uri="{FF2B5EF4-FFF2-40B4-BE49-F238E27FC236}">
                    <a16:creationId xmlns:a16="http://schemas.microsoft.com/office/drawing/2014/main" id="{FC41E069-68B6-4A84-A489-682B39452B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7739" y="688651"/>
                <a:ext cx="1615510" cy="1620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DBF76D6-1072-48DB-8F04-1072BEE86DEC}"/>
              </a:ext>
            </a:extLst>
          </p:cNvPr>
          <p:cNvGrpSpPr/>
          <p:nvPr/>
        </p:nvGrpSpPr>
        <p:grpSpPr>
          <a:xfrm>
            <a:off x="6247213" y="2050038"/>
            <a:ext cx="4974880" cy="2859705"/>
            <a:chOff x="2735384" y="1648628"/>
            <a:chExt cx="7459701" cy="4288052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6FF0DFA-128A-469D-A0F4-EE8A83B8FC44}"/>
                </a:ext>
              </a:extLst>
            </p:cNvPr>
            <p:cNvSpPr/>
            <p:nvPr/>
          </p:nvSpPr>
          <p:spPr>
            <a:xfrm>
              <a:off x="2735384" y="2667665"/>
              <a:ext cx="307173" cy="30717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CCEE155-0F9A-4E66-8957-ACDD99142C30}"/>
                </a:ext>
              </a:extLst>
            </p:cNvPr>
            <p:cNvCxnSpPr>
              <a:cxnSpLocks/>
              <a:stCxn id="45" idx="5"/>
            </p:cNvCxnSpPr>
            <p:nvPr/>
          </p:nvCxnSpPr>
          <p:spPr>
            <a:xfrm>
              <a:off x="2997573" y="2929852"/>
              <a:ext cx="2369085" cy="2744641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EE3A4C7-DE1B-49C9-A3DA-FABF2A93B704}"/>
                </a:ext>
              </a:extLst>
            </p:cNvPr>
            <p:cNvSpPr/>
            <p:nvPr/>
          </p:nvSpPr>
          <p:spPr>
            <a:xfrm>
              <a:off x="5353245" y="5629509"/>
              <a:ext cx="307173" cy="30717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DC6F174-0F52-4CC2-BE4A-A10C7192383B}"/>
                </a:ext>
              </a:extLst>
            </p:cNvPr>
            <p:cNvSpPr/>
            <p:nvPr/>
          </p:nvSpPr>
          <p:spPr>
            <a:xfrm>
              <a:off x="6534345" y="1648628"/>
              <a:ext cx="307173" cy="30717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31EB0C9-1CD2-40A8-8BF8-B2B1A9FD4BAD}"/>
                </a:ext>
              </a:extLst>
            </p:cNvPr>
            <p:cNvSpPr/>
            <p:nvPr/>
          </p:nvSpPr>
          <p:spPr>
            <a:xfrm>
              <a:off x="9887912" y="1865020"/>
              <a:ext cx="307173" cy="30717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A530ABEA-5EAF-48BF-A160-72A419F7E2C2}"/>
                </a:ext>
              </a:extLst>
            </p:cNvPr>
            <p:cNvCxnSpPr>
              <a:cxnSpLocks/>
              <a:endCxn id="48" idx="4"/>
            </p:cNvCxnSpPr>
            <p:nvPr/>
          </p:nvCxnSpPr>
          <p:spPr>
            <a:xfrm flipV="1">
              <a:off x="5506831" y="1955799"/>
              <a:ext cx="1181101" cy="3827295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5C7964C-17EC-4512-B4F5-87AAD04F454C}"/>
                </a:ext>
              </a:extLst>
            </p:cNvPr>
            <p:cNvCxnSpPr>
              <a:cxnSpLocks/>
              <a:stCxn id="48" idx="6"/>
              <a:endCxn id="49" idx="2"/>
            </p:cNvCxnSpPr>
            <p:nvPr/>
          </p:nvCxnSpPr>
          <p:spPr>
            <a:xfrm>
              <a:off x="6841518" y="1802214"/>
              <a:ext cx="3046394" cy="216392"/>
            </a:xfrm>
            <a:prstGeom prst="straightConnector1">
              <a:avLst/>
            </a:prstGeom>
            <a:ln w="76200">
              <a:solidFill>
                <a:srgbClr val="FFC000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Cube 55">
            <a:extLst>
              <a:ext uri="{FF2B5EF4-FFF2-40B4-BE49-F238E27FC236}">
                <a16:creationId xmlns:a16="http://schemas.microsoft.com/office/drawing/2014/main" id="{55FBF7F5-0033-49C9-9F5B-5BA16A3C0DA0}"/>
              </a:ext>
            </a:extLst>
          </p:cNvPr>
          <p:cNvSpPr/>
          <p:nvPr/>
        </p:nvSpPr>
        <p:spPr>
          <a:xfrm>
            <a:off x="1228322" y="2717377"/>
            <a:ext cx="2133600" cy="19449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0DC37A8-C4D4-4E4F-A892-416F1FBB89E6}"/>
              </a:ext>
            </a:extLst>
          </p:cNvPr>
          <p:cNvSpPr txBox="1"/>
          <p:nvPr/>
        </p:nvSpPr>
        <p:spPr>
          <a:xfrm>
            <a:off x="7590318" y="5036747"/>
            <a:ext cx="2975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Path space</a:t>
            </a:r>
            <a:endParaRPr lang="fr-FR" sz="3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4C2E364-6FC3-4EF9-9F38-D61571516F3A}"/>
              </a:ext>
            </a:extLst>
          </p:cNvPr>
          <p:cNvSpPr txBox="1"/>
          <p:nvPr/>
        </p:nvSpPr>
        <p:spPr>
          <a:xfrm>
            <a:off x="684365" y="5049257"/>
            <a:ext cx="3873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Primary Sample Space</a:t>
            </a:r>
            <a:endParaRPr lang="fr-FR" sz="320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A73841D-AB17-4EE7-86A6-0C48DBB7DDF9}"/>
              </a:ext>
            </a:extLst>
          </p:cNvPr>
          <p:cNvSpPr/>
          <p:nvPr/>
        </p:nvSpPr>
        <p:spPr>
          <a:xfrm>
            <a:off x="1631669" y="3177047"/>
            <a:ext cx="371301" cy="371299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Arrow: Left-Right 59">
            <a:extLst>
              <a:ext uri="{FF2B5EF4-FFF2-40B4-BE49-F238E27FC236}">
                <a16:creationId xmlns:a16="http://schemas.microsoft.com/office/drawing/2014/main" id="{FD2D1045-0FE2-4A04-9216-9D66E13FD4BF}"/>
              </a:ext>
            </a:extLst>
          </p:cNvPr>
          <p:cNvSpPr/>
          <p:nvPr/>
        </p:nvSpPr>
        <p:spPr>
          <a:xfrm>
            <a:off x="3591754" y="3112892"/>
            <a:ext cx="1447800" cy="576943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EA49C17-A51C-4F41-A133-C646C19504D9}"/>
              </a:ext>
            </a:extLst>
          </p:cNvPr>
          <p:cNvSpPr/>
          <p:nvPr/>
        </p:nvSpPr>
        <p:spPr>
          <a:xfrm>
            <a:off x="6080660" y="2945136"/>
            <a:ext cx="204854" cy="204853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806AD29-8403-4306-80FE-751F9C018A1B}"/>
              </a:ext>
            </a:extLst>
          </p:cNvPr>
          <p:cNvCxnSpPr>
            <a:cxnSpLocks/>
            <a:stCxn id="24" idx="5"/>
          </p:cNvCxnSpPr>
          <p:nvPr/>
        </p:nvCxnSpPr>
        <p:spPr>
          <a:xfrm>
            <a:off x="6255514" y="3119989"/>
            <a:ext cx="1368683" cy="1656786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26C80F8C-EB74-4D6A-980D-A707E25AAE1F}"/>
              </a:ext>
            </a:extLst>
          </p:cNvPr>
          <p:cNvSpPr/>
          <p:nvPr/>
        </p:nvSpPr>
        <p:spPr>
          <a:xfrm>
            <a:off x="7537874" y="4664054"/>
            <a:ext cx="204854" cy="204853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DE567EE-C95F-4B32-8F22-2BBDCB41A19E}"/>
              </a:ext>
            </a:extLst>
          </p:cNvPr>
          <p:cNvSpPr/>
          <p:nvPr/>
        </p:nvSpPr>
        <p:spPr>
          <a:xfrm>
            <a:off x="8484968" y="1989497"/>
            <a:ext cx="204854" cy="204853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7EC18D8-EAD6-4ED4-80C1-D1792A3AC9B0}"/>
              </a:ext>
            </a:extLst>
          </p:cNvPr>
          <p:cNvSpPr/>
          <p:nvPr/>
        </p:nvSpPr>
        <p:spPr>
          <a:xfrm>
            <a:off x="11120435" y="2016216"/>
            <a:ext cx="204854" cy="204853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B6A7828-9A58-44AB-95F1-ACA16E8465D2}"/>
              </a:ext>
            </a:extLst>
          </p:cNvPr>
          <p:cNvCxnSpPr>
            <a:cxnSpLocks/>
          </p:cNvCxnSpPr>
          <p:nvPr/>
        </p:nvCxnSpPr>
        <p:spPr>
          <a:xfrm flipV="1">
            <a:off x="7748564" y="2179184"/>
            <a:ext cx="799318" cy="2571362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CCD3E23-129D-4C7D-AAF2-6A21C902F48C}"/>
              </a:ext>
            </a:extLst>
          </p:cNvPr>
          <p:cNvCxnSpPr>
            <a:cxnSpLocks/>
            <a:stCxn id="27" idx="6"/>
            <a:endCxn id="28" idx="2"/>
          </p:cNvCxnSpPr>
          <p:nvPr/>
        </p:nvCxnSpPr>
        <p:spPr>
          <a:xfrm>
            <a:off x="8689822" y="2091924"/>
            <a:ext cx="2430613" cy="26719"/>
          </a:xfrm>
          <a:prstGeom prst="straightConnector1">
            <a:avLst/>
          </a:prstGeom>
          <a:ln w="76200">
            <a:solidFill>
              <a:schemeClr val="accent2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A951450-3EC1-4278-BE63-AB9BD653D153}"/>
              </a:ext>
            </a:extLst>
          </p:cNvPr>
          <p:cNvSpPr txBox="1"/>
          <p:nvPr/>
        </p:nvSpPr>
        <p:spPr>
          <a:xfrm>
            <a:off x="1884872" y="1223969"/>
            <a:ext cx="8724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Similar [Kelemen and </a:t>
            </a:r>
            <a:r>
              <a:rPr lang="en-US" sz="3200" dirty="0" err="1"/>
              <a:t>Szimay-Kalos</a:t>
            </a:r>
            <a:r>
              <a:rPr lang="en-US" sz="3200" dirty="0"/>
              <a:t> 2002]  </a:t>
            </a:r>
            <a:endParaRPr lang="fr-F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AF6D93B-2284-41B5-A200-18E99BDBCE2B}"/>
                  </a:ext>
                </a:extLst>
              </p:cNvPr>
              <p:cNvSpPr/>
              <p:nvPr/>
            </p:nvSpPr>
            <p:spPr>
              <a:xfrm>
                <a:off x="1175828" y="5498612"/>
                <a:ext cx="289060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FR" sz="4000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AF6D93B-2284-41B5-A200-18E99BDBCE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828" y="5498612"/>
                <a:ext cx="289060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1EA1864-5D4C-4100-985C-36F1A5E25083}"/>
                  </a:ext>
                </a:extLst>
              </p:cNvPr>
              <p:cNvSpPr/>
              <p:nvPr/>
            </p:nvSpPr>
            <p:spPr>
              <a:xfrm>
                <a:off x="7219355" y="5489183"/>
                <a:ext cx="294093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Sup>
                        <m:sSubSup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Sup>
                        <m:sSubSup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Sup>
                        <m:sSubSupPr>
                          <m:ctrlP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  <m:sup>
                          <m:r>
                            <a:rPr lang="en-US" sz="4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4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fr-FR" sz="40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1EA1864-5D4C-4100-985C-36F1A5E250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9355" y="5489183"/>
                <a:ext cx="2940933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4C29950-F76D-4C60-8F23-9695E9B789AF}"/>
                  </a:ext>
                </a:extLst>
              </p:cNvPr>
              <p:cNvSpPr txBox="1"/>
              <p:nvPr/>
            </p:nvSpPr>
            <p:spPr>
              <a:xfrm>
                <a:off x="3437647" y="2452410"/>
                <a:ext cx="18418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accent2"/>
                    </a:solidFill>
                  </a:rPr>
                  <a:t>Pixel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fr-FR" sz="32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4C29950-F76D-4C60-8F23-9695E9B789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647" y="2452410"/>
                <a:ext cx="1841884" cy="584775"/>
              </a:xfrm>
              <a:prstGeom prst="rect">
                <a:avLst/>
              </a:prstGeom>
              <a:blipFill>
                <a:blip r:embed="rId6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3244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216E7-EF71-45CE-9BB0-857340D21B07}"/>
              </a:ext>
            </a:extLst>
          </p:cNvPr>
          <p:cNvSpPr/>
          <p:nvPr/>
        </p:nvSpPr>
        <p:spPr>
          <a:xfrm>
            <a:off x="6095998" y="1377043"/>
            <a:ext cx="2188031" cy="126818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AAECD5-F0B8-4466-9AA7-700B39B8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SEQUENCE replay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81782A-E3AC-4563-8362-FBF6DE39979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93977" y="1460500"/>
                <a:ext cx="11804041" cy="190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SG" sz="3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81782A-E3AC-4563-8362-FBF6DE399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93977" y="1460500"/>
                <a:ext cx="11804041" cy="1905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6B92AF-6B50-4FE9-AAF4-DADA62CD6C7E}"/>
                  </a:ext>
                </a:extLst>
              </p:cNvPr>
              <p:cNvSpPr/>
              <p:nvPr/>
            </p:nvSpPr>
            <p:spPr>
              <a:xfrm>
                <a:off x="7141027" y="641589"/>
                <a:ext cx="314021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sz="32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</m:e>
                      </m:acc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d>
                        <m:dPr>
                          <m:ctrlPr>
                            <a:rPr lang="en-US" sz="3200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3200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32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6B92AF-6B50-4FE9-AAF4-DADA62CD6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027" y="641589"/>
                <a:ext cx="3140219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62431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216E7-EF71-45CE-9BB0-857340D21B07}"/>
              </a:ext>
            </a:extLst>
          </p:cNvPr>
          <p:cNvSpPr/>
          <p:nvPr/>
        </p:nvSpPr>
        <p:spPr>
          <a:xfrm>
            <a:off x="6095998" y="1377043"/>
            <a:ext cx="2188031" cy="126818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AAECD5-F0B8-4466-9AA7-700B39B8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SEQUENCE replay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81782A-E3AC-4563-8362-FBF6DE39979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93977" y="1460500"/>
                <a:ext cx="11804041" cy="190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SG" sz="3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81782A-E3AC-4563-8362-FBF6DE399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93977" y="1460500"/>
                <a:ext cx="11804041" cy="1905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35A917E-D3BA-474E-B7D7-9794F532A9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3978" y="3994958"/>
                <a:ext cx="6346425" cy="1905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609585" indent="-609585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42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1219170" indent="-609585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3733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676358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3200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2285943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26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895528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26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3352716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962301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571886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181470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35A917E-D3BA-474E-B7D7-9794F532A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78" y="3994958"/>
                <a:ext cx="6346425" cy="1905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6B92AF-6B50-4FE9-AAF4-DADA62CD6C7E}"/>
                  </a:ext>
                </a:extLst>
              </p:cNvPr>
              <p:cNvSpPr/>
              <p:nvPr/>
            </p:nvSpPr>
            <p:spPr>
              <a:xfrm>
                <a:off x="7141027" y="641589"/>
                <a:ext cx="314021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sz="32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</m:e>
                      </m:acc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d>
                        <m:dPr>
                          <m:ctrlPr>
                            <a:rPr lang="en-US" sz="3200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3200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32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6B92AF-6B50-4FE9-AAF4-DADA62CD6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027" y="641589"/>
                <a:ext cx="3140219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A6EE365-9319-47CC-8D47-2DA74F37101F}"/>
              </a:ext>
            </a:extLst>
          </p:cNvPr>
          <p:cNvSpPr/>
          <p:nvPr/>
        </p:nvSpPr>
        <p:spPr>
          <a:xfrm>
            <a:off x="285573" y="3448957"/>
            <a:ext cx="774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Simplification:</a:t>
            </a:r>
          </a:p>
        </p:txBody>
      </p:sp>
    </p:spTree>
    <p:extLst>
      <p:ext uri="{BB962C8B-B14F-4D97-AF65-F5344CB8AC3E}">
        <p14:creationId xmlns:p14="http://schemas.microsoft.com/office/powerpoint/2010/main" val="1663587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4FD7D38-5CD3-4AA2-843D-4E5AF8C7B9A3}"/>
              </a:ext>
            </a:extLst>
          </p:cNvPr>
          <p:cNvSpPr/>
          <p:nvPr/>
        </p:nvSpPr>
        <p:spPr>
          <a:xfrm>
            <a:off x="4865166" y="4107304"/>
            <a:ext cx="1230832" cy="129019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8216E7-EF71-45CE-9BB0-857340D21B07}"/>
              </a:ext>
            </a:extLst>
          </p:cNvPr>
          <p:cNvSpPr/>
          <p:nvPr/>
        </p:nvSpPr>
        <p:spPr>
          <a:xfrm>
            <a:off x="6095998" y="1377043"/>
            <a:ext cx="2188031" cy="126818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AAECD5-F0B8-4466-9AA7-700B39B8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SEQUENCE replay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81782A-E3AC-4563-8362-FBF6DE39979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93977" y="1460500"/>
                <a:ext cx="11804041" cy="190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SG" sz="3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81782A-E3AC-4563-8362-FBF6DE399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93977" y="1460500"/>
                <a:ext cx="11804041" cy="1905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35A917E-D3BA-474E-B7D7-9794F532A9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3978" y="3994958"/>
                <a:ext cx="6346425" cy="1905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609585" indent="-609585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42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1219170" indent="-609585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3733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676358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3200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2285943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26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895528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26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3352716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962301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571886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181470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35A917E-D3BA-474E-B7D7-9794F532A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78" y="3994958"/>
                <a:ext cx="6346425" cy="1905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6B92AF-6B50-4FE9-AAF4-DADA62CD6C7E}"/>
                  </a:ext>
                </a:extLst>
              </p:cNvPr>
              <p:cNvSpPr/>
              <p:nvPr/>
            </p:nvSpPr>
            <p:spPr>
              <a:xfrm>
                <a:off x="7141027" y="641589"/>
                <a:ext cx="314021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sz="32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</m:e>
                      </m:acc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d>
                        <m:dPr>
                          <m:ctrlPr>
                            <a:rPr lang="en-US" sz="3200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3200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32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6B92AF-6B50-4FE9-AAF4-DADA62CD6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027" y="641589"/>
                <a:ext cx="3140219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A6EE365-9319-47CC-8D47-2DA74F37101F}"/>
              </a:ext>
            </a:extLst>
          </p:cNvPr>
          <p:cNvSpPr/>
          <p:nvPr/>
        </p:nvSpPr>
        <p:spPr>
          <a:xfrm>
            <a:off x="285573" y="3448957"/>
            <a:ext cx="774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Simplification: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2C17B0-ACE0-4C3D-A57B-69E7169E41E4}"/>
                  </a:ext>
                </a:extLst>
              </p:cNvPr>
              <p:cNvSpPr txBox="1"/>
              <p:nvPr/>
            </p:nvSpPr>
            <p:spPr>
              <a:xfrm>
                <a:off x="6540403" y="3911501"/>
                <a:ext cx="4624941" cy="1877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fr-FR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fr-FR" sz="32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32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3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3200" b="0" dirty="0">
                  <a:solidFill>
                    <a:schemeClr val="accent2"/>
                  </a:solidFill>
                </a:endParaRPr>
              </a:p>
              <a:p>
                <a:endParaRPr lang="fr-FR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2C17B0-ACE0-4C3D-A57B-69E7169E4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403" y="3911501"/>
                <a:ext cx="4624941" cy="18771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52390D8-A0E1-4C28-8CF3-C08B08A76AC2}"/>
              </a:ext>
            </a:extLst>
          </p:cNvPr>
          <p:cNvSpPr/>
          <p:nvPr/>
        </p:nvSpPr>
        <p:spPr>
          <a:xfrm>
            <a:off x="7876046" y="5322341"/>
            <a:ext cx="2818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Path tracing</a:t>
            </a:r>
          </a:p>
        </p:txBody>
      </p:sp>
    </p:spTree>
    <p:extLst>
      <p:ext uri="{BB962C8B-B14F-4D97-AF65-F5344CB8AC3E}">
        <p14:creationId xmlns:p14="http://schemas.microsoft.com/office/powerpoint/2010/main" val="3414252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4FD7D38-5CD3-4AA2-843D-4E5AF8C7B9A3}"/>
              </a:ext>
            </a:extLst>
          </p:cNvPr>
          <p:cNvSpPr/>
          <p:nvPr/>
        </p:nvSpPr>
        <p:spPr>
          <a:xfrm>
            <a:off x="2751773" y="4117189"/>
            <a:ext cx="1771365" cy="129019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8216E7-EF71-45CE-9BB0-857340D21B07}"/>
              </a:ext>
            </a:extLst>
          </p:cNvPr>
          <p:cNvSpPr/>
          <p:nvPr/>
        </p:nvSpPr>
        <p:spPr>
          <a:xfrm>
            <a:off x="6095998" y="1377043"/>
            <a:ext cx="2188031" cy="126818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AAECD5-F0B8-4466-9AA7-700B39B8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SEQUENCE replay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81782A-E3AC-4563-8362-FBF6DE39979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93977" y="1460500"/>
                <a:ext cx="11804041" cy="190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3200" i="1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̅"/>
                                                  <m:ctrlP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SG" sz="3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32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d>
                                        <m:dPr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SG" sz="3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3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281782A-E3AC-4563-8362-FBF6DE3997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93977" y="1460500"/>
                <a:ext cx="11804041" cy="1905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35A917E-D3BA-474E-B7D7-9794F532A9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3978" y="3994958"/>
                <a:ext cx="6346425" cy="1905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609585" indent="-609585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42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1219170" indent="-609585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3733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2pPr>
                <a:lvl3pPr marL="1676358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3200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3pPr>
                <a:lvl4pPr marL="2285943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26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4pPr>
                <a:lvl5pPr marL="2895528" indent="-457189" algn="l" defTabSz="609585" rtl="0" eaLnBrk="1" latinLnBrk="0" hangingPunct="1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sz="2667" kern="1200" baseline="0">
                    <a:solidFill>
                      <a:srgbClr val="44444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5pPr>
                <a:lvl6pPr marL="3352716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962301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571886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181470" indent="-304792" algn="l" defTabSz="609585" rtl="0" eaLnBrk="1" latinLnBrk="0" hangingPunct="1">
                  <a:spcBef>
                    <a:spcPct val="20000"/>
                  </a:spcBef>
                  <a:buFont typeface="Arial"/>
                  <a:buChar char="•"/>
                  <a:defRPr sz="2667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320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SG" sz="320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SG" sz="3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200" i="1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3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SG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SG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3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3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320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35A917E-D3BA-474E-B7D7-9794F532A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78" y="3994958"/>
                <a:ext cx="6346425" cy="1905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6B92AF-6B50-4FE9-AAF4-DADA62CD6C7E}"/>
                  </a:ext>
                </a:extLst>
              </p:cNvPr>
              <p:cNvSpPr/>
              <p:nvPr/>
            </p:nvSpPr>
            <p:spPr>
              <a:xfrm>
                <a:off x="7141027" y="641589"/>
                <a:ext cx="314021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sz="32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</m:e>
                      </m:acc>
                      <m:r>
                        <a:rPr lang="en-US" sz="32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d>
                        <m:dPr>
                          <m:ctrlPr>
                            <a:rPr lang="en-US" sz="3200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3200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32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32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6B92AF-6B50-4FE9-AAF4-DADA62CD6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027" y="641589"/>
                <a:ext cx="3140219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A6EE365-9319-47CC-8D47-2DA74F37101F}"/>
              </a:ext>
            </a:extLst>
          </p:cNvPr>
          <p:cNvSpPr/>
          <p:nvPr/>
        </p:nvSpPr>
        <p:spPr>
          <a:xfrm>
            <a:off x="285573" y="3448957"/>
            <a:ext cx="774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Simplification: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2C17B0-ACE0-4C3D-A57B-69E7169E41E4}"/>
                  </a:ext>
                </a:extLst>
              </p:cNvPr>
              <p:cNvSpPr txBox="1"/>
              <p:nvPr/>
            </p:nvSpPr>
            <p:spPr>
              <a:xfrm>
                <a:off x="6540403" y="3911501"/>
                <a:ext cx="4624941" cy="1877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3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fr-FR" sz="32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sz="32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3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32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sz="3200" b="0" i="1" smtClean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200" b="0" i="1" smtClean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200" b="0" i="1" smtClean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3200" b="0" dirty="0">
                  <a:solidFill>
                    <a:schemeClr val="accent2"/>
                  </a:solidFill>
                </a:endParaRPr>
              </a:p>
              <a:p>
                <a:endParaRPr lang="fr-FR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2C17B0-ACE0-4C3D-A57B-69E7169E4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403" y="3911501"/>
                <a:ext cx="4624941" cy="18771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37B9D04F-F13D-4693-ACE4-A15CB474B937}"/>
              </a:ext>
            </a:extLst>
          </p:cNvPr>
          <p:cNvSpPr/>
          <p:nvPr/>
        </p:nvSpPr>
        <p:spPr>
          <a:xfrm>
            <a:off x="7876046" y="5322341"/>
            <a:ext cx="2818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dirty="0">
                <a:solidFill>
                  <a:srgbClr val="000000"/>
                </a:solidFill>
              </a:rPr>
              <a:t>Path tracing</a:t>
            </a:r>
          </a:p>
        </p:txBody>
      </p:sp>
    </p:spTree>
    <p:extLst>
      <p:ext uri="{BB962C8B-B14F-4D97-AF65-F5344CB8AC3E}">
        <p14:creationId xmlns:p14="http://schemas.microsoft.com/office/powerpoint/2010/main" val="4006203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59396-EF38-4800-97F1-9C89B8B2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THE BASIC ALGORITHM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41364A-9546-49AE-9E61-F2F95276E1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FD392A1A-B5AB-4E5C-8413-2A0AEA0B90E8}" type="slidenum">
              <a:rPr lang="en-GB" smtClean="0"/>
              <a:t>35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C57D42-92C9-4F9A-A27E-8D041DF481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69"/>
          <a:stretch/>
        </p:blipFill>
        <p:spPr>
          <a:xfrm>
            <a:off x="2841320" y="3102332"/>
            <a:ext cx="1632422" cy="3610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FDDA3C-7982-468B-956A-B7BF59C456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1" r="50776"/>
          <a:stretch/>
        </p:blipFill>
        <p:spPr>
          <a:xfrm>
            <a:off x="4473742" y="3110799"/>
            <a:ext cx="1527272" cy="3610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AD5622-570D-4D73-9AC4-AF9167B9EE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4" r="25344"/>
          <a:stretch/>
        </p:blipFill>
        <p:spPr>
          <a:xfrm>
            <a:off x="6001014" y="3102329"/>
            <a:ext cx="1632422" cy="36106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A6F625-1E6C-4981-8976-43C861A227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9"/>
          <a:stretch/>
        </p:blipFill>
        <p:spPr>
          <a:xfrm>
            <a:off x="7633436" y="3102333"/>
            <a:ext cx="1632436" cy="36106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917184-501C-4003-8389-AEBD15F2AF5C}"/>
              </a:ext>
            </a:extLst>
          </p:cNvPr>
          <p:cNvSpPr txBox="1"/>
          <p:nvPr/>
        </p:nvSpPr>
        <p:spPr>
          <a:xfrm>
            <a:off x="1227915" y="1090146"/>
            <a:ext cx="10054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1. Perform standard Monte Carlo rendering to obtain primal image</a:t>
            </a:r>
            <a:endParaRPr lang="en-GB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E0772-52E2-44A9-A940-EA547B366A14}"/>
              </a:ext>
            </a:extLst>
          </p:cNvPr>
          <p:cNvSpPr txBox="1"/>
          <p:nvPr/>
        </p:nvSpPr>
        <p:spPr>
          <a:xfrm>
            <a:off x="1239875" y="1544369"/>
            <a:ext cx="6467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2. Sample gradients: horizontal and vertical</a:t>
            </a:r>
            <a:endParaRPr lang="en-GB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A88431-2403-4280-B1AF-380D5E2FE4BE}"/>
              </a:ext>
            </a:extLst>
          </p:cNvPr>
          <p:cNvSpPr txBox="1"/>
          <p:nvPr/>
        </p:nvSpPr>
        <p:spPr>
          <a:xfrm>
            <a:off x="1239875" y="1998592"/>
            <a:ext cx="7115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3. Reconstruct image from primal and gradients</a:t>
            </a:r>
            <a:endParaRPr lang="en-GB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F9D68B-D849-4753-8011-7BA16DC0D566}"/>
              </a:ext>
            </a:extLst>
          </p:cNvPr>
          <p:cNvSpPr/>
          <p:nvPr/>
        </p:nvSpPr>
        <p:spPr>
          <a:xfrm>
            <a:off x="1257060" y="1604896"/>
            <a:ext cx="6467733" cy="45422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85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59396-EF38-4800-97F1-9C89B8B2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THE BASIC ALGORITHM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41364A-9546-49AE-9E61-F2F95276E1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0"/>
            <a:ext cx="2844800" cy="365125"/>
          </a:xfrm>
        </p:spPr>
        <p:txBody>
          <a:bodyPr/>
          <a:lstStyle/>
          <a:p>
            <a:fld id="{FD392A1A-B5AB-4E5C-8413-2A0AEA0B90E8}" type="slidenum">
              <a:rPr lang="en-GB" smtClean="0"/>
              <a:t>36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C57D42-92C9-4F9A-A27E-8D041DF481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69"/>
          <a:stretch/>
        </p:blipFill>
        <p:spPr>
          <a:xfrm>
            <a:off x="2841320" y="3102332"/>
            <a:ext cx="1632422" cy="3610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FDDA3C-7982-468B-956A-B7BF59C456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1" r="50776"/>
          <a:stretch/>
        </p:blipFill>
        <p:spPr>
          <a:xfrm>
            <a:off x="4473742" y="3110799"/>
            <a:ext cx="1527272" cy="36106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AD5622-570D-4D73-9AC4-AF9167B9EE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4" r="25344"/>
          <a:stretch/>
        </p:blipFill>
        <p:spPr>
          <a:xfrm>
            <a:off x="6001014" y="3102329"/>
            <a:ext cx="1632422" cy="36106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A6F625-1E6C-4981-8976-43C861A227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69"/>
          <a:stretch/>
        </p:blipFill>
        <p:spPr>
          <a:xfrm>
            <a:off x="7633436" y="3102333"/>
            <a:ext cx="1632436" cy="36106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917184-501C-4003-8389-AEBD15F2AF5C}"/>
              </a:ext>
            </a:extLst>
          </p:cNvPr>
          <p:cNvSpPr txBox="1"/>
          <p:nvPr/>
        </p:nvSpPr>
        <p:spPr>
          <a:xfrm>
            <a:off x="1227915" y="1090146"/>
            <a:ext cx="10054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1. Perform standard Monte Carlo rendering to obtain primal image</a:t>
            </a:r>
            <a:endParaRPr lang="en-GB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E0772-52E2-44A9-A940-EA547B366A14}"/>
              </a:ext>
            </a:extLst>
          </p:cNvPr>
          <p:cNvSpPr txBox="1"/>
          <p:nvPr/>
        </p:nvSpPr>
        <p:spPr>
          <a:xfrm>
            <a:off x="1239875" y="1544369"/>
            <a:ext cx="6467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2. Sample gradients: horizontal and vertical</a:t>
            </a:r>
            <a:endParaRPr lang="en-GB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A88431-2403-4280-B1AF-380D5E2FE4BE}"/>
              </a:ext>
            </a:extLst>
          </p:cNvPr>
          <p:cNvSpPr txBox="1"/>
          <p:nvPr/>
        </p:nvSpPr>
        <p:spPr>
          <a:xfrm>
            <a:off x="1239875" y="1998592"/>
            <a:ext cx="7115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3. Reconstruct image from primal and gradients</a:t>
            </a:r>
            <a:endParaRPr lang="en-GB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F9D68B-D849-4753-8011-7BA16DC0D566}"/>
              </a:ext>
            </a:extLst>
          </p:cNvPr>
          <p:cNvSpPr/>
          <p:nvPr/>
        </p:nvSpPr>
        <p:spPr>
          <a:xfrm>
            <a:off x="1251835" y="2019667"/>
            <a:ext cx="6999536" cy="45422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182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67ABFD-2583-423D-B15B-3EBB046DE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reconstruction</a:t>
            </a:r>
            <a:endParaRPr lang="fr-F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FEE8F6-A7D1-432B-8379-6CEFCE2B21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r="137"/>
          <a:stretch/>
        </p:blipFill>
        <p:spPr>
          <a:xfrm>
            <a:off x="1238597" y="1159143"/>
            <a:ext cx="4422371" cy="24888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474ADC-21E5-42D9-B225-3237F4E212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" r="33"/>
          <a:stretch/>
        </p:blipFill>
        <p:spPr>
          <a:xfrm>
            <a:off x="1238597" y="3701952"/>
            <a:ext cx="4422371" cy="248322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EB84AF7-18D0-4DAE-9478-9853D6A0D25C}"/>
              </a:ext>
            </a:extLst>
          </p:cNvPr>
          <p:cNvSpPr/>
          <p:nvPr/>
        </p:nvSpPr>
        <p:spPr>
          <a:xfrm>
            <a:off x="5890097" y="3380014"/>
            <a:ext cx="947057" cy="6150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39F150-75B1-4DAF-AF85-BF4FE98F92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"/>
          <a:stretch/>
        </p:blipFill>
        <p:spPr>
          <a:xfrm>
            <a:off x="7118500" y="2403581"/>
            <a:ext cx="4422371" cy="248700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AD5D1D-B80C-43B5-89C1-87761EE62E81}"/>
              </a:ext>
            </a:extLst>
          </p:cNvPr>
          <p:cNvSpPr/>
          <p:nvPr/>
        </p:nvSpPr>
        <p:spPr>
          <a:xfrm>
            <a:off x="7703695" y="1840506"/>
            <a:ext cx="32519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Reconstructed image</a:t>
            </a:r>
            <a:endParaRPr lang="fr-FR" sz="2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E80DF3C-FB83-4752-B4E8-489692B8CA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" r="33"/>
          <a:stretch/>
        </p:blipFill>
        <p:spPr>
          <a:xfrm>
            <a:off x="1467726" y="3910583"/>
            <a:ext cx="4422371" cy="24832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484649-4F1A-4668-8654-B2A63A8AD4A0}"/>
              </a:ext>
            </a:extLst>
          </p:cNvPr>
          <p:cNvSpPr txBox="1"/>
          <p:nvPr/>
        </p:nvSpPr>
        <p:spPr>
          <a:xfrm>
            <a:off x="4402798" y="3045089"/>
            <a:ext cx="1126948" cy="525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3200" dirty="0">
                <a:solidFill>
                  <a:schemeClr val="bg1"/>
                </a:solidFill>
              </a:rPr>
              <a:t>Primal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8AE732-49DE-4ADF-820A-47D6D54C8167}"/>
              </a:ext>
            </a:extLst>
          </p:cNvPr>
          <p:cNvSpPr txBox="1"/>
          <p:nvPr/>
        </p:nvSpPr>
        <p:spPr>
          <a:xfrm>
            <a:off x="3952006" y="5763914"/>
            <a:ext cx="1801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3200" dirty="0">
                <a:solidFill>
                  <a:schemeClr val="bg1"/>
                </a:solidFill>
              </a:rPr>
              <a:t>Gradients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6E2E9D-B9BF-4ECD-8647-22A9CB344B74}"/>
              </a:ext>
            </a:extLst>
          </p:cNvPr>
          <p:cNvSpPr/>
          <p:nvPr/>
        </p:nvSpPr>
        <p:spPr>
          <a:xfrm>
            <a:off x="7118500" y="4890587"/>
            <a:ext cx="44223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Fusing </a:t>
            </a:r>
            <a:r>
              <a:rPr lang="en-US" sz="2800" b="1" dirty="0"/>
              <a:t>gradients</a:t>
            </a:r>
            <a:r>
              <a:rPr lang="en-US" sz="2800" dirty="0"/>
              <a:t> and </a:t>
            </a:r>
            <a:r>
              <a:rPr lang="en-US" sz="2800" b="1" dirty="0"/>
              <a:t>primal</a:t>
            </a:r>
            <a:r>
              <a:rPr lang="en-US" sz="2800" dirty="0"/>
              <a:t> information inside </a:t>
            </a:r>
            <a:br>
              <a:rPr lang="en-US" sz="2800" dirty="0"/>
            </a:br>
            <a:r>
              <a:rPr lang="en-US" sz="2800" dirty="0"/>
              <a:t>one image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808551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BB52D2-1925-4097-AA96-571FF420134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90991" y="1647571"/>
            <a:ext cx="10603541" cy="1564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Image-space control variate [Rousselle et al., 2016]</a:t>
            </a:r>
          </a:p>
          <a:p>
            <a:r>
              <a:rPr lang="en-US" sz="3200" dirty="0"/>
              <a:t>Reformulate reconstruction as an iterative process: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9DAF63-89BD-4A62-89F5-74C6069AE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992" y="337210"/>
            <a:ext cx="9690922" cy="667933"/>
          </a:xfrm>
        </p:spPr>
        <p:txBody>
          <a:bodyPr/>
          <a:lstStyle/>
          <a:p>
            <a:r>
              <a:rPr lang="en-US" dirty="0"/>
              <a:t>IMAGE RECONSTRUCTION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C1A77E-7232-4134-9C2C-106261DD0FC6}"/>
                  </a:ext>
                </a:extLst>
              </p:cNvPr>
              <p:cNvSpPr txBox="1"/>
              <p:nvPr/>
            </p:nvSpPr>
            <p:spPr>
              <a:xfrm>
                <a:off x="890991" y="3251558"/>
                <a:ext cx="8454851" cy="6672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600" dirty="0"/>
                  <a:t>5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bSup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36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3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  <m:sup>
                                <m:r>
                                  <a:rPr lang="en-US" sz="36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</m:d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C1A77E-7232-4134-9C2C-106261DD0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91" y="3251558"/>
                <a:ext cx="8454851" cy="667299"/>
              </a:xfrm>
              <a:prstGeom prst="rect">
                <a:avLst/>
              </a:prstGeom>
              <a:blipFill>
                <a:blip r:embed="rId3"/>
                <a:stretch>
                  <a:fillRect l="-3244" t="-12727" b="-318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7A66C206-B4B6-493E-BF6D-897E46390555}"/>
              </a:ext>
            </a:extLst>
          </p:cNvPr>
          <p:cNvSpPr/>
          <p:nvPr/>
        </p:nvSpPr>
        <p:spPr>
          <a:xfrm rot="16200000">
            <a:off x="4773737" y="3773115"/>
            <a:ext cx="279327" cy="76941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07AB817E-DEDF-40BE-B15B-2312FA1F3F08}"/>
              </a:ext>
            </a:extLst>
          </p:cNvPr>
          <p:cNvSpPr/>
          <p:nvPr/>
        </p:nvSpPr>
        <p:spPr>
          <a:xfrm rot="16200000">
            <a:off x="6196543" y="3773115"/>
            <a:ext cx="279327" cy="769412"/>
          </a:xfrm>
          <a:prstGeom prst="leftBrace">
            <a:avLst>
              <a:gd name="adj1" fmla="val 8333"/>
              <a:gd name="adj2" fmla="val 5188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AA6468E4-E972-4395-840B-708EA0ABB888}"/>
              </a:ext>
            </a:extLst>
          </p:cNvPr>
          <p:cNvSpPr/>
          <p:nvPr/>
        </p:nvSpPr>
        <p:spPr>
          <a:xfrm rot="16200000">
            <a:off x="3141706" y="3773114"/>
            <a:ext cx="279327" cy="76941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12E2F9F4-08C5-4A16-A9CB-78EE397CCC5E}"/>
              </a:ext>
            </a:extLst>
          </p:cNvPr>
          <p:cNvSpPr/>
          <p:nvPr/>
        </p:nvSpPr>
        <p:spPr>
          <a:xfrm rot="16200000">
            <a:off x="1322441" y="3589885"/>
            <a:ext cx="279327" cy="114387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E28463-EB04-4A1D-A768-936A4B0F5635}"/>
              </a:ext>
            </a:extLst>
          </p:cNvPr>
          <p:cNvSpPr txBox="1"/>
          <p:nvPr/>
        </p:nvSpPr>
        <p:spPr>
          <a:xfrm>
            <a:off x="415343" y="4301489"/>
            <a:ext cx="2093522" cy="913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7" dirty="0"/>
              <a:t>Next iteration</a:t>
            </a:r>
          </a:p>
          <a:p>
            <a:pPr algn="ctr"/>
            <a:r>
              <a:rPr lang="en-US" sz="2667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1F50E-C29F-47C7-A115-6671A14A0928}"/>
              </a:ext>
            </a:extLst>
          </p:cNvPr>
          <p:cNvSpPr txBox="1"/>
          <p:nvPr/>
        </p:nvSpPr>
        <p:spPr>
          <a:xfrm>
            <a:off x="2696886" y="4343718"/>
            <a:ext cx="164378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7" dirty="0"/>
              <a:t>Pixel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B5E99E-33C5-4DC4-99FB-CB67B03009D7}"/>
              </a:ext>
            </a:extLst>
          </p:cNvPr>
          <p:cNvSpPr txBox="1"/>
          <p:nvPr/>
        </p:nvSpPr>
        <p:spPr>
          <a:xfrm>
            <a:off x="4427298" y="4308055"/>
            <a:ext cx="1435778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7" dirty="0"/>
              <a:t>Left pixel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969F71-4785-40C7-AF80-B24E593FAB8B}"/>
              </a:ext>
            </a:extLst>
          </p:cNvPr>
          <p:cNvSpPr txBox="1"/>
          <p:nvPr/>
        </p:nvSpPr>
        <p:spPr>
          <a:xfrm>
            <a:off x="5863076" y="4343830"/>
            <a:ext cx="2084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dirty="0"/>
              <a:t>Left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4CE4926-AC3B-4856-B43C-F172B8B89DA0}"/>
                  </a:ext>
                </a:extLst>
              </p:cNvPr>
              <p:cNvSpPr/>
              <p:nvPr/>
            </p:nvSpPr>
            <p:spPr>
              <a:xfrm>
                <a:off x="8704921" y="3749148"/>
                <a:ext cx="938496" cy="9384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4CE4926-AC3B-4856-B43C-F172B8B89D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4921" y="3749148"/>
                <a:ext cx="938496" cy="9384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CFC44D08-E65D-4A9B-BF1E-F0816968B6F1}"/>
              </a:ext>
            </a:extLst>
          </p:cNvPr>
          <p:cNvSpPr/>
          <p:nvPr/>
        </p:nvSpPr>
        <p:spPr>
          <a:xfrm>
            <a:off x="9643417" y="2806760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7581578-1379-40C8-96F2-77BBED624200}"/>
              </a:ext>
            </a:extLst>
          </p:cNvPr>
          <p:cNvSpPr/>
          <p:nvPr/>
        </p:nvSpPr>
        <p:spPr>
          <a:xfrm>
            <a:off x="10581913" y="3746553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CD4774D-04B7-42ED-A457-1FD8BC368941}"/>
              </a:ext>
            </a:extLst>
          </p:cNvPr>
          <p:cNvSpPr/>
          <p:nvPr/>
        </p:nvSpPr>
        <p:spPr>
          <a:xfrm>
            <a:off x="9643417" y="4691536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A6E50C0-21AB-42D5-BF19-D380A66F01EC}"/>
                  </a:ext>
                </a:extLst>
              </p:cNvPr>
              <p:cNvSpPr/>
              <p:nvPr/>
            </p:nvSpPr>
            <p:spPr>
              <a:xfrm>
                <a:off x="9643418" y="3746553"/>
                <a:ext cx="938496" cy="93849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A6E50C0-21AB-42D5-BF19-D380A66F01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3418" y="3746553"/>
                <a:ext cx="938496" cy="9384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90464B8-0885-428F-A3FB-BA1686F622E6}"/>
              </a:ext>
            </a:extLst>
          </p:cNvPr>
          <p:cNvSpPr/>
          <p:nvPr/>
        </p:nvSpPr>
        <p:spPr>
          <a:xfrm>
            <a:off x="9085943" y="3439713"/>
            <a:ext cx="820057" cy="479144"/>
          </a:xfrm>
          <a:custGeom>
            <a:avLst/>
            <a:gdLst>
              <a:gd name="connsiteX0" fmla="*/ 0 w 820057"/>
              <a:gd name="connsiteY0" fmla="*/ 479144 h 479144"/>
              <a:gd name="connsiteX1" fmla="*/ 399143 w 820057"/>
              <a:gd name="connsiteY1" fmla="*/ 173 h 479144"/>
              <a:gd name="connsiteX2" fmla="*/ 820057 w 820057"/>
              <a:gd name="connsiteY2" fmla="*/ 435601 h 47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057" h="479144">
                <a:moveTo>
                  <a:pt x="0" y="479144"/>
                </a:moveTo>
                <a:cubicBezTo>
                  <a:pt x="131233" y="243287"/>
                  <a:pt x="262467" y="7430"/>
                  <a:pt x="399143" y="173"/>
                </a:cubicBezTo>
                <a:cubicBezTo>
                  <a:pt x="535819" y="-7084"/>
                  <a:pt x="677938" y="214258"/>
                  <a:pt x="820057" y="435601"/>
                </a:cubicBezTo>
              </a:path>
            </a:pathLst>
          </a:custGeom>
          <a:noFill/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273447E-445C-4919-9702-72107B287076}"/>
                  </a:ext>
                </a:extLst>
              </p:cNvPr>
              <p:cNvSpPr/>
              <p:nvPr/>
            </p:nvSpPr>
            <p:spPr>
              <a:xfrm>
                <a:off x="9020071" y="2807707"/>
                <a:ext cx="9517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273447E-445C-4919-9702-72107B2870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071" y="2807707"/>
                <a:ext cx="95179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FE97098-D9BE-412A-A592-0B719110EC97}"/>
                  </a:ext>
                </a:extLst>
              </p:cNvPr>
              <p:cNvSpPr/>
              <p:nvPr/>
            </p:nvSpPr>
            <p:spPr>
              <a:xfrm>
                <a:off x="3015015" y="5271345"/>
                <a:ext cx="2079287" cy="7262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3600" dirty="0"/>
                  <a:t>=</a:t>
                </a:r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endParaRPr lang="fr-FR" sz="36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FE97098-D9BE-412A-A592-0B719110EC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015" y="5271345"/>
                <a:ext cx="2079287" cy="726224"/>
              </a:xfrm>
              <a:prstGeom prst="rect">
                <a:avLst/>
              </a:prstGeom>
              <a:blipFill>
                <a:blip r:embed="rId7"/>
                <a:stretch>
                  <a:fillRect t="-7563" b="-260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7621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BB52D2-1925-4097-AA96-571FF420134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90991" y="1647571"/>
            <a:ext cx="10603541" cy="1564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Image-space control variate [Rousselle et al., 2016]</a:t>
            </a:r>
          </a:p>
          <a:p>
            <a:r>
              <a:rPr lang="en-US" sz="3200" dirty="0"/>
              <a:t>Reformulate reconstruction as an iterative process: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9DAF63-89BD-4A62-89F5-74C6069AE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992" y="337210"/>
            <a:ext cx="9690922" cy="667933"/>
          </a:xfrm>
        </p:spPr>
        <p:txBody>
          <a:bodyPr/>
          <a:lstStyle/>
          <a:p>
            <a:r>
              <a:rPr lang="en-US" dirty="0"/>
              <a:t>IMAGE RECONSTRUCTION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C1A77E-7232-4134-9C2C-106261DD0FC6}"/>
                  </a:ext>
                </a:extLst>
              </p:cNvPr>
              <p:cNvSpPr txBox="1"/>
              <p:nvPr/>
            </p:nvSpPr>
            <p:spPr>
              <a:xfrm>
                <a:off x="890991" y="3251558"/>
                <a:ext cx="8454851" cy="6672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3600" dirty="0"/>
                  <a:t>5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bSup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36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3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  <m:sup>
                                <m:r>
                                  <a:rPr lang="en-US" sz="36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</m:d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sz="36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60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C1A77E-7232-4134-9C2C-106261DD0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91" y="3251558"/>
                <a:ext cx="8454851" cy="667299"/>
              </a:xfrm>
              <a:prstGeom prst="rect">
                <a:avLst/>
              </a:prstGeom>
              <a:blipFill>
                <a:blip r:embed="rId3"/>
                <a:stretch>
                  <a:fillRect l="-3244" t="-12727" b="-318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>
            <a:extLst>
              <a:ext uri="{FF2B5EF4-FFF2-40B4-BE49-F238E27FC236}">
                <a16:creationId xmlns:a16="http://schemas.microsoft.com/office/drawing/2014/main" id="{7A66C206-B4B6-493E-BF6D-897E46390555}"/>
              </a:ext>
            </a:extLst>
          </p:cNvPr>
          <p:cNvSpPr/>
          <p:nvPr/>
        </p:nvSpPr>
        <p:spPr>
          <a:xfrm rot="16200000">
            <a:off x="4773737" y="3773115"/>
            <a:ext cx="279327" cy="76941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07AB817E-DEDF-40BE-B15B-2312FA1F3F08}"/>
              </a:ext>
            </a:extLst>
          </p:cNvPr>
          <p:cNvSpPr/>
          <p:nvPr/>
        </p:nvSpPr>
        <p:spPr>
          <a:xfrm rot="16200000">
            <a:off x="6196543" y="3773115"/>
            <a:ext cx="279327" cy="769412"/>
          </a:xfrm>
          <a:prstGeom prst="leftBrace">
            <a:avLst>
              <a:gd name="adj1" fmla="val 8333"/>
              <a:gd name="adj2" fmla="val 5188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AA6468E4-E972-4395-840B-708EA0ABB888}"/>
              </a:ext>
            </a:extLst>
          </p:cNvPr>
          <p:cNvSpPr/>
          <p:nvPr/>
        </p:nvSpPr>
        <p:spPr>
          <a:xfrm rot="16200000">
            <a:off x="3141706" y="3773114"/>
            <a:ext cx="279327" cy="76941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12E2F9F4-08C5-4A16-A9CB-78EE397CCC5E}"/>
              </a:ext>
            </a:extLst>
          </p:cNvPr>
          <p:cNvSpPr/>
          <p:nvPr/>
        </p:nvSpPr>
        <p:spPr>
          <a:xfrm rot="16200000">
            <a:off x="1322441" y="3589885"/>
            <a:ext cx="279327" cy="114387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E28463-EB04-4A1D-A768-936A4B0F5635}"/>
              </a:ext>
            </a:extLst>
          </p:cNvPr>
          <p:cNvSpPr txBox="1"/>
          <p:nvPr/>
        </p:nvSpPr>
        <p:spPr>
          <a:xfrm>
            <a:off x="415343" y="4301489"/>
            <a:ext cx="2093522" cy="913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7" dirty="0"/>
              <a:t>Next iteration</a:t>
            </a:r>
          </a:p>
          <a:p>
            <a:pPr algn="ctr"/>
            <a:r>
              <a:rPr lang="en-US" sz="2667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21F50E-C29F-47C7-A115-6671A14A0928}"/>
              </a:ext>
            </a:extLst>
          </p:cNvPr>
          <p:cNvSpPr txBox="1"/>
          <p:nvPr/>
        </p:nvSpPr>
        <p:spPr>
          <a:xfrm>
            <a:off x="2696886" y="4343718"/>
            <a:ext cx="164378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7" dirty="0"/>
              <a:t>Pixel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B5E99E-33C5-4DC4-99FB-CB67B03009D7}"/>
              </a:ext>
            </a:extLst>
          </p:cNvPr>
          <p:cNvSpPr txBox="1"/>
          <p:nvPr/>
        </p:nvSpPr>
        <p:spPr>
          <a:xfrm>
            <a:off x="4427298" y="4308055"/>
            <a:ext cx="1435778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7" dirty="0"/>
              <a:t>Left pixel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969F71-4785-40C7-AF80-B24E593FAB8B}"/>
              </a:ext>
            </a:extLst>
          </p:cNvPr>
          <p:cNvSpPr txBox="1"/>
          <p:nvPr/>
        </p:nvSpPr>
        <p:spPr>
          <a:xfrm>
            <a:off x="5863076" y="4343830"/>
            <a:ext cx="2084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dirty="0"/>
              <a:t>Left gradient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4CE4926-AC3B-4856-B43C-F172B8B89DA0}"/>
              </a:ext>
            </a:extLst>
          </p:cNvPr>
          <p:cNvSpPr/>
          <p:nvPr/>
        </p:nvSpPr>
        <p:spPr>
          <a:xfrm>
            <a:off x="8704921" y="3749148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FC44D08-E65D-4A9B-BF1E-F0816968B6F1}"/>
              </a:ext>
            </a:extLst>
          </p:cNvPr>
          <p:cNvSpPr/>
          <p:nvPr/>
        </p:nvSpPr>
        <p:spPr>
          <a:xfrm>
            <a:off x="9643417" y="2806760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7581578-1379-40C8-96F2-77BBED624200}"/>
                  </a:ext>
                </a:extLst>
              </p:cNvPr>
              <p:cNvSpPr/>
              <p:nvPr/>
            </p:nvSpPr>
            <p:spPr>
              <a:xfrm>
                <a:off x="10581913" y="3746553"/>
                <a:ext cx="938496" cy="93849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  <m:sup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fr-FR" sz="32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7581578-1379-40C8-96F2-77BBED6242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913" y="3746553"/>
                <a:ext cx="938496" cy="9384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5CD4774D-04B7-42ED-A457-1FD8BC368941}"/>
              </a:ext>
            </a:extLst>
          </p:cNvPr>
          <p:cNvSpPr/>
          <p:nvPr/>
        </p:nvSpPr>
        <p:spPr>
          <a:xfrm>
            <a:off x="9643417" y="4691536"/>
            <a:ext cx="938496" cy="938496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A6E50C0-21AB-42D5-BF19-D380A66F01EC}"/>
                  </a:ext>
                </a:extLst>
              </p:cNvPr>
              <p:cNvSpPr/>
              <p:nvPr/>
            </p:nvSpPr>
            <p:spPr>
              <a:xfrm>
                <a:off x="9643418" y="3746553"/>
                <a:ext cx="938496" cy="93849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A6E50C0-21AB-42D5-BF19-D380A66F01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3418" y="3746553"/>
                <a:ext cx="938496" cy="9384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90464B8-0885-428F-A3FB-BA1686F622E6}"/>
              </a:ext>
            </a:extLst>
          </p:cNvPr>
          <p:cNvSpPr/>
          <p:nvPr/>
        </p:nvSpPr>
        <p:spPr>
          <a:xfrm flipH="1">
            <a:off x="9906000" y="3439713"/>
            <a:ext cx="973488" cy="479144"/>
          </a:xfrm>
          <a:custGeom>
            <a:avLst/>
            <a:gdLst>
              <a:gd name="connsiteX0" fmla="*/ 0 w 820057"/>
              <a:gd name="connsiteY0" fmla="*/ 479144 h 479144"/>
              <a:gd name="connsiteX1" fmla="*/ 399143 w 820057"/>
              <a:gd name="connsiteY1" fmla="*/ 173 h 479144"/>
              <a:gd name="connsiteX2" fmla="*/ 820057 w 820057"/>
              <a:gd name="connsiteY2" fmla="*/ 435601 h 47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057" h="479144">
                <a:moveTo>
                  <a:pt x="0" y="479144"/>
                </a:moveTo>
                <a:cubicBezTo>
                  <a:pt x="131233" y="243287"/>
                  <a:pt x="262467" y="7430"/>
                  <a:pt x="399143" y="173"/>
                </a:cubicBezTo>
                <a:cubicBezTo>
                  <a:pt x="535819" y="-7084"/>
                  <a:pt x="677938" y="214258"/>
                  <a:pt x="820057" y="435601"/>
                </a:cubicBezTo>
              </a:path>
            </a:pathLst>
          </a:custGeom>
          <a:noFill/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273447E-445C-4919-9702-72107B287076}"/>
                  </a:ext>
                </a:extLst>
              </p:cNvPr>
              <p:cNvSpPr/>
              <p:nvPr/>
            </p:nvSpPr>
            <p:spPr>
              <a:xfrm>
                <a:off x="9906000" y="2807707"/>
                <a:ext cx="9918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273447E-445C-4919-9702-72107B2870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0" y="2807707"/>
                <a:ext cx="99187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FE97098-D9BE-412A-A592-0B719110EC97}"/>
                  </a:ext>
                </a:extLst>
              </p:cNvPr>
              <p:cNvSpPr/>
              <p:nvPr/>
            </p:nvSpPr>
            <p:spPr>
              <a:xfrm>
                <a:off x="3015015" y="5271345"/>
                <a:ext cx="2069413" cy="7262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3600" dirty="0"/>
                  <a:t>=</a:t>
                </a:r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endParaRPr lang="fr-FR" sz="36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FE97098-D9BE-412A-A592-0B719110EC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5015" y="5271345"/>
                <a:ext cx="2069413" cy="726224"/>
              </a:xfrm>
              <a:prstGeom prst="rect">
                <a:avLst/>
              </a:prstGeom>
              <a:blipFill>
                <a:blip r:embed="rId7"/>
                <a:stretch>
                  <a:fillRect t="-7563" b="-260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0632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7F6F6A-73FC-4E18-AC58-8E9E99CC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IMPLEMENTING A SIMPLE GRADIENT PATH TRACER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FE34A-4A30-466B-92F4-5E34A8229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6" t="21563" r="15997" b="17777"/>
          <a:stretch/>
        </p:blipFill>
        <p:spPr>
          <a:xfrm>
            <a:off x="1211941" y="1290534"/>
            <a:ext cx="6109833" cy="521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213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7F6F6A-73FC-4E18-AC58-8E9E99CC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IMPLEMENTING A SIMPLE GRADIENT PATH TRACER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FE34A-4A30-466B-92F4-5E34A8229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6" t="21563" r="15997" b="17777"/>
          <a:stretch/>
        </p:blipFill>
        <p:spPr>
          <a:xfrm>
            <a:off x="1211941" y="1290534"/>
            <a:ext cx="6109833" cy="52118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217A48-34C5-473F-A0C8-204C5CEB34CF}"/>
              </a:ext>
            </a:extLst>
          </p:cNvPr>
          <p:cNvSpPr/>
          <p:nvPr/>
        </p:nvSpPr>
        <p:spPr>
          <a:xfrm>
            <a:off x="2286000" y="2532743"/>
            <a:ext cx="2365829" cy="283028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D0CBEF47-ECEC-43D4-8E8F-234C6B53C7DF}"/>
              </a:ext>
            </a:extLst>
          </p:cNvPr>
          <p:cNvSpPr/>
          <p:nvPr/>
        </p:nvSpPr>
        <p:spPr>
          <a:xfrm>
            <a:off x="8955486" y="1218721"/>
            <a:ext cx="2133600" cy="19449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EE8E21-8FD2-4EF4-9085-990549699CDD}"/>
              </a:ext>
            </a:extLst>
          </p:cNvPr>
          <p:cNvSpPr txBox="1"/>
          <p:nvPr/>
        </p:nvSpPr>
        <p:spPr>
          <a:xfrm>
            <a:off x="8169102" y="3258817"/>
            <a:ext cx="349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Primary Sample Space</a:t>
            </a:r>
            <a:endParaRPr lang="fr-FR" sz="28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285598-CDF2-48EF-AEBB-4EAEFD61AE1F}"/>
              </a:ext>
            </a:extLst>
          </p:cNvPr>
          <p:cNvSpPr/>
          <p:nvPr/>
        </p:nvSpPr>
        <p:spPr>
          <a:xfrm>
            <a:off x="9411327" y="1837122"/>
            <a:ext cx="371301" cy="371299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9335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7F6F6A-73FC-4E18-AC58-8E9E99CC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IMPLEMENTING A SIMPLE GRADIENT PATH TRACER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FE34A-4A30-466B-92F4-5E34A8229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6" t="21563" r="15997" b="17777"/>
          <a:stretch/>
        </p:blipFill>
        <p:spPr>
          <a:xfrm>
            <a:off x="1211941" y="1290534"/>
            <a:ext cx="6109833" cy="52118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217A48-34C5-473F-A0C8-204C5CEB34CF}"/>
              </a:ext>
            </a:extLst>
          </p:cNvPr>
          <p:cNvSpPr/>
          <p:nvPr/>
        </p:nvSpPr>
        <p:spPr>
          <a:xfrm>
            <a:off x="2300514" y="2815772"/>
            <a:ext cx="2365829" cy="613228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D0CBEF47-ECEC-43D4-8E8F-234C6B53C7DF}"/>
              </a:ext>
            </a:extLst>
          </p:cNvPr>
          <p:cNvSpPr/>
          <p:nvPr/>
        </p:nvSpPr>
        <p:spPr>
          <a:xfrm>
            <a:off x="8955486" y="1218721"/>
            <a:ext cx="2133600" cy="19449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EE8E21-8FD2-4EF4-9085-990549699CDD}"/>
              </a:ext>
            </a:extLst>
          </p:cNvPr>
          <p:cNvSpPr txBox="1"/>
          <p:nvPr/>
        </p:nvSpPr>
        <p:spPr>
          <a:xfrm>
            <a:off x="8169102" y="3258817"/>
            <a:ext cx="349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Primary Sample Space</a:t>
            </a:r>
            <a:endParaRPr lang="fr-FR" sz="28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285598-CDF2-48EF-AEBB-4EAEFD61AE1F}"/>
              </a:ext>
            </a:extLst>
          </p:cNvPr>
          <p:cNvSpPr/>
          <p:nvPr/>
        </p:nvSpPr>
        <p:spPr>
          <a:xfrm>
            <a:off x="9411327" y="1837122"/>
            <a:ext cx="371301" cy="371299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207C341-7023-410D-8661-F7E88455DFDC}"/>
              </a:ext>
            </a:extLst>
          </p:cNvPr>
          <p:cNvGrpSpPr/>
          <p:nvPr/>
        </p:nvGrpSpPr>
        <p:grpSpPr>
          <a:xfrm>
            <a:off x="7570877" y="3896467"/>
            <a:ext cx="4423501" cy="2054978"/>
            <a:chOff x="1197198" y="1555042"/>
            <a:chExt cx="9597391" cy="445855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65B80AD-F336-471B-9B87-D648D285B296}"/>
                </a:ext>
              </a:extLst>
            </p:cNvPr>
            <p:cNvGrpSpPr/>
            <p:nvPr/>
          </p:nvGrpSpPr>
          <p:grpSpPr>
            <a:xfrm>
              <a:off x="1197198" y="1555042"/>
              <a:ext cx="9597391" cy="4458557"/>
              <a:chOff x="1195705" y="1439014"/>
              <a:chExt cx="9597391" cy="4458557"/>
            </a:xfrm>
          </p:grpSpPr>
          <p:pic>
            <p:nvPicPr>
              <p:cNvPr id="19" name="Picture 3">
                <a:extLst>
                  <a:ext uri="{FF2B5EF4-FFF2-40B4-BE49-F238E27FC236}">
                    <a16:creationId xmlns:a16="http://schemas.microsoft.com/office/drawing/2014/main" id="{FB0FA9BD-BD41-44E0-8D46-F3AF52B416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5705" y="1439014"/>
                <a:ext cx="9597391" cy="4458557"/>
              </a:xfrm>
              <a:prstGeom prst="rect">
                <a:avLst/>
              </a:prstGeom>
              <a:solidFill>
                <a:schemeClr val="accent2"/>
              </a:solidFill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07B3AFC-2CAE-42BB-BAC8-A52332D4BE68}"/>
                  </a:ext>
                </a:extLst>
              </p:cNvPr>
              <p:cNvGrpSpPr/>
              <p:nvPr/>
            </p:nvGrpSpPr>
            <p:grpSpPr>
              <a:xfrm>
                <a:off x="3730319" y="1830469"/>
                <a:ext cx="2154013" cy="2160963"/>
                <a:chOff x="2797739" y="688651"/>
                <a:chExt cx="1615510" cy="1620722"/>
              </a:xfrm>
              <a:effectLst>
                <a:outerShdw blurRad="457200" dist="76200" dir="6300000" algn="tl" rotWithShape="0">
                  <a:prstClr val="black">
                    <a:alpha val="22000"/>
                  </a:prstClr>
                </a:outerShdw>
              </a:effectLst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F824B3C9-D8FE-4D59-8C25-E210FD549E42}"/>
                    </a:ext>
                  </a:extLst>
                </p:cNvPr>
                <p:cNvSpPr/>
                <p:nvPr/>
              </p:nvSpPr>
              <p:spPr>
                <a:xfrm>
                  <a:off x="2958169" y="861560"/>
                  <a:ext cx="1317845" cy="128869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 sz="2400" dirty="0"/>
                </a:p>
              </p:txBody>
            </p:sp>
            <p:pic>
              <p:nvPicPr>
                <p:cNvPr id="22" name="Picture 3" descr="C:\Users\make\AppData\Local\Microsoft\Windows\Temporary Internet Files\Content.IE5\0KS6E1BQ\chromesphere[1].jpg">
                  <a:extLst>
                    <a:ext uri="{FF2B5EF4-FFF2-40B4-BE49-F238E27FC236}">
                      <a16:creationId xmlns:a16="http://schemas.microsoft.com/office/drawing/2014/main" id="{7B2FF78B-9522-45F2-BE4F-B99EEDC0EA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97739" y="688651"/>
                  <a:ext cx="1615510" cy="16207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7DC4E31-4EE9-4BB9-AFB6-7B446587EC10}"/>
                </a:ext>
              </a:extLst>
            </p:cNvPr>
            <p:cNvGrpSpPr/>
            <p:nvPr/>
          </p:nvGrpSpPr>
          <p:grpSpPr>
            <a:xfrm>
              <a:off x="2735384" y="1648628"/>
              <a:ext cx="7459701" cy="4288052"/>
              <a:chOff x="2735384" y="1648628"/>
              <a:chExt cx="7459701" cy="428805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782D85A-6A69-4E3A-B91A-63B455BEF19E}"/>
                  </a:ext>
                </a:extLst>
              </p:cNvPr>
              <p:cNvSpPr/>
              <p:nvPr/>
            </p:nvSpPr>
            <p:spPr>
              <a:xfrm>
                <a:off x="2735384" y="2667665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E88EF6F-AAE8-48AD-9018-16AB40EE3675}"/>
                  </a:ext>
                </a:extLst>
              </p:cNvPr>
              <p:cNvCxnSpPr>
                <a:cxnSpLocks/>
                <a:stCxn id="12" idx="5"/>
              </p:cNvCxnSpPr>
              <p:nvPr/>
            </p:nvCxnSpPr>
            <p:spPr>
              <a:xfrm>
                <a:off x="2997573" y="2929852"/>
                <a:ext cx="2369085" cy="2744641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283AAE2-1D5B-4706-8E97-F14BAA546223}"/>
                  </a:ext>
                </a:extLst>
              </p:cNvPr>
              <p:cNvSpPr/>
              <p:nvPr/>
            </p:nvSpPr>
            <p:spPr>
              <a:xfrm>
                <a:off x="5353245" y="5629509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6C0DBE9-A20E-4977-8FAC-005EE5076A59}"/>
                  </a:ext>
                </a:extLst>
              </p:cNvPr>
              <p:cNvSpPr/>
              <p:nvPr/>
            </p:nvSpPr>
            <p:spPr>
              <a:xfrm>
                <a:off x="6534345" y="1648628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A6FA4AC-4466-4398-904D-3839252F6135}"/>
                  </a:ext>
                </a:extLst>
              </p:cNvPr>
              <p:cNvSpPr/>
              <p:nvPr/>
            </p:nvSpPr>
            <p:spPr>
              <a:xfrm>
                <a:off x="9887912" y="1865020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3B235EA-50E6-4A9A-A55D-3A5A0A371FB2}"/>
                  </a:ext>
                </a:extLst>
              </p:cNvPr>
              <p:cNvCxnSpPr>
                <a:cxnSpLocks/>
                <a:endCxn id="15" idx="4"/>
              </p:cNvCxnSpPr>
              <p:nvPr/>
            </p:nvCxnSpPr>
            <p:spPr>
              <a:xfrm flipV="1">
                <a:off x="5506831" y="1955799"/>
                <a:ext cx="1181101" cy="3827295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484B9B4C-DD3E-468B-8807-46D247B0D9CE}"/>
                  </a:ext>
                </a:extLst>
              </p:cNvPr>
              <p:cNvCxnSpPr>
                <a:cxnSpLocks/>
                <a:stCxn id="15" idx="6"/>
                <a:endCxn id="16" idx="2"/>
              </p:cNvCxnSpPr>
              <p:nvPr/>
            </p:nvCxnSpPr>
            <p:spPr>
              <a:xfrm>
                <a:off x="6841518" y="1802214"/>
                <a:ext cx="3046394" cy="216392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692010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BAA428-6DE9-4365-88AE-73A03D294424}"/>
              </a:ext>
            </a:extLst>
          </p:cNvPr>
          <p:cNvGrpSpPr/>
          <p:nvPr/>
        </p:nvGrpSpPr>
        <p:grpSpPr>
          <a:xfrm>
            <a:off x="7570440" y="3902879"/>
            <a:ext cx="4423497" cy="2054977"/>
            <a:chOff x="5221396" y="2237015"/>
            <a:chExt cx="6400507" cy="29734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CCCB514-12DB-4507-AB5B-947A2A3C3F2C}"/>
                </a:ext>
              </a:extLst>
            </p:cNvPr>
            <p:cNvGrpSpPr/>
            <p:nvPr/>
          </p:nvGrpSpPr>
          <p:grpSpPr>
            <a:xfrm>
              <a:off x="5221396" y="2237015"/>
              <a:ext cx="6400507" cy="2973415"/>
              <a:chOff x="1195705" y="1439014"/>
              <a:chExt cx="9597391" cy="4458557"/>
            </a:xfrm>
          </p:grpSpPr>
          <p:pic>
            <p:nvPicPr>
              <p:cNvPr id="24" name="Picture 3">
                <a:extLst>
                  <a:ext uri="{FF2B5EF4-FFF2-40B4-BE49-F238E27FC236}">
                    <a16:creationId xmlns:a16="http://schemas.microsoft.com/office/drawing/2014/main" id="{94F4FED8-F9CD-497B-B0C4-87658F783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5705" y="1439014"/>
                <a:ext cx="9597391" cy="4458557"/>
              </a:xfrm>
              <a:prstGeom prst="rect">
                <a:avLst/>
              </a:prstGeom>
              <a:solidFill>
                <a:schemeClr val="accent2"/>
              </a:solidFill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9F74CC6-857D-4F8D-8E8F-629B202F608D}"/>
                  </a:ext>
                </a:extLst>
              </p:cNvPr>
              <p:cNvGrpSpPr/>
              <p:nvPr/>
            </p:nvGrpSpPr>
            <p:grpSpPr>
              <a:xfrm>
                <a:off x="3730319" y="1830469"/>
                <a:ext cx="2154013" cy="2160963"/>
                <a:chOff x="2797739" y="688651"/>
                <a:chExt cx="1615510" cy="1620722"/>
              </a:xfrm>
              <a:effectLst>
                <a:outerShdw blurRad="457200" dist="76200" dir="6300000" algn="tl" rotWithShape="0">
                  <a:prstClr val="black">
                    <a:alpha val="22000"/>
                  </a:prstClr>
                </a:outerShdw>
              </a:effectLst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84E626DC-2F11-4852-B3E3-765AF2F067D8}"/>
                    </a:ext>
                  </a:extLst>
                </p:cNvPr>
                <p:cNvSpPr/>
                <p:nvPr/>
              </p:nvSpPr>
              <p:spPr>
                <a:xfrm>
                  <a:off x="2958169" y="861560"/>
                  <a:ext cx="1317845" cy="128869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 sz="2400" dirty="0"/>
                </a:p>
              </p:txBody>
            </p:sp>
            <p:pic>
              <p:nvPicPr>
                <p:cNvPr id="27" name="Picture 3" descr="C:\Users\make\AppData\Local\Microsoft\Windows\Temporary Internet Files\Content.IE5\0KS6E1BQ\chromesphere[1].jpg">
                  <a:extLst>
                    <a:ext uri="{FF2B5EF4-FFF2-40B4-BE49-F238E27FC236}">
                      <a16:creationId xmlns:a16="http://schemas.microsoft.com/office/drawing/2014/main" id="{46078F87-0F08-4D19-A571-C9D08832CB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97739" y="688651"/>
                  <a:ext cx="1615510" cy="16207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D3252BA-7E9B-4BB9-85E7-FD0FC4ABC7C1}"/>
                </a:ext>
              </a:extLst>
            </p:cNvPr>
            <p:cNvGrpSpPr/>
            <p:nvPr/>
          </p:nvGrpSpPr>
          <p:grpSpPr>
            <a:xfrm>
              <a:off x="6247213" y="2299428"/>
              <a:ext cx="4974880" cy="2859705"/>
              <a:chOff x="2735384" y="1648628"/>
              <a:chExt cx="7459701" cy="4288052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186EEC2-7D12-41B0-9BEC-4921BE1D7C89}"/>
                  </a:ext>
                </a:extLst>
              </p:cNvPr>
              <p:cNvSpPr/>
              <p:nvPr/>
            </p:nvSpPr>
            <p:spPr>
              <a:xfrm>
                <a:off x="2735384" y="2667665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B71AD851-AA3A-4887-BCA0-4757E7FCCE23}"/>
                  </a:ext>
                </a:extLst>
              </p:cNvPr>
              <p:cNvCxnSpPr>
                <a:cxnSpLocks/>
                <a:stCxn id="29" idx="5"/>
              </p:cNvCxnSpPr>
              <p:nvPr/>
            </p:nvCxnSpPr>
            <p:spPr>
              <a:xfrm>
                <a:off x="2997573" y="2929852"/>
                <a:ext cx="2369085" cy="2744641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1A0DBC9-F383-4FD0-8361-191515F0DFC7}"/>
                  </a:ext>
                </a:extLst>
              </p:cNvPr>
              <p:cNvSpPr/>
              <p:nvPr/>
            </p:nvSpPr>
            <p:spPr>
              <a:xfrm>
                <a:off x="5353245" y="5629509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12FE76CE-5EEB-4F7F-8763-A804F9F0C04E}"/>
                  </a:ext>
                </a:extLst>
              </p:cNvPr>
              <p:cNvSpPr/>
              <p:nvPr/>
            </p:nvSpPr>
            <p:spPr>
              <a:xfrm>
                <a:off x="6534345" y="1648628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49CD31B-8B05-44E3-9E81-3B5999F26E4E}"/>
                  </a:ext>
                </a:extLst>
              </p:cNvPr>
              <p:cNvSpPr/>
              <p:nvPr/>
            </p:nvSpPr>
            <p:spPr>
              <a:xfrm>
                <a:off x="9887912" y="1865020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42CF0D7-36BD-4ECA-AAE0-22C8F2CCECD2}"/>
                  </a:ext>
                </a:extLst>
              </p:cNvPr>
              <p:cNvCxnSpPr>
                <a:cxnSpLocks/>
                <a:endCxn id="32" idx="4"/>
              </p:cNvCxnSpPr>
              <p:nvPr/>
            </p:nvCxnSpPr>
            <p:spPr>
              <a:xfrm flipV="1">
                <a:off x="5506831" y="1955799"/>
                <a:ext cx="1181101" cy="3827295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8A69E3E7-8768-4677-91F5-11D15B1B1BBB}"/>
                  </a:ext>
                </a:extLst>
              </p:cNvPr>
              <p:cNvCxnSpPr>
                <a:cxnSpLocks/>
                <a:stCxn id="32" idx="6"/>
                <a:endCxn id="33" idx="2"/>
              </p:cNvCxnSpPr>
              <p:nvPr/>
            </p:nvCxnSpPr>
            <p:spPr>
              <a:xfrm>
                <a:off x="6841518" y="1802214"/>
                <a:ext cx="3046394" cy="216392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BB0A544-FC9B-48F6-BD08-A154CCEE5F7D}"/>
                </a:ext>
              </a:extLst>
            </p:cNvPr>
            <p:cNvSpPr/>
            <p:nvPr/>
          </p:nvSpPr>
          <p:spPr>
            <a:xfrm>
              <a:off x="6080660" y="3194526"/>
              <a:ext cx="204854" cy="20485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B6D52D0-C893-42EA-A161-9B6984A0F1A2}"/>
                </a:ext>
              </a:extLst>
            </p:cNvPr>
            <p:cNvCxnSpPr>
              <a:cxnSpLocks/>
              <a:stCxn id="36" idx="5"/>
            </p:cNvCxnSpPr>
            <p:nvPr/>
          </p:nvCxnSpPr>
          <p:spPr>
            <a:xfrm>
              <a:off x="6255514" y="3369379"/>
              <a:ext cx="1368683" cy="1656786"/>
            </a:xfrm>
            <a:prstGeom prst="straightConnector1">
              <a:avLst/>
            </a:prstGeom>
            <a:ln w="76200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5E7B9FA-BEBA-4D09-80A5-739B9D0AA261}"/>
                </a:ext>
              </a:extLst>
            </p:cNvPr>
            <p:cNvSpPr/>
            <p:nvPr/>
          </p:nvSpPr>
          <p:spPr>
            <a:xfrm>
              <a:off x="7537874" y="4913444"/>
              <a:ext cx="204854" cy="20485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A7F9B99-7685-4457-B299-9A54D319EE2C}"/>
                </a:ext>
              </a:extLst>
            </p:cNvPr>
            <p:cNvSpPr/>
            <p:nvPr/>
          </p:nvSpPr>
          <p:spPr>
            <a:xfrm>
              <a:off x="8484968" y="2238887"/>
              <a:ext cx="204854" cy="20485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D153D81-F598-4EA8-A8B2-3FF4E72FA91F}"/>
                </a:ext>
              </a:extLst>
            </p:cNvPr>
            <p:cNvSpPr/>
            <p:nvPr/>
          </p:nvSpPr>
          <p:spPr>
            <a:xfrm>
              <a:off x="11120435" y="2265606"/>
              <a:ext cx="204854" cy="20485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91A4E9C-18C3-4DE5-82F7-2D1B7C61FF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48564" y="2428574"/>
              <a:ext cx="799318" cy="2571362"/>
            </a:xfrm>
            <a:prstGeom prst="straightConnector1">
              <a:avLst/>
            </a:prstGeom>
            <a:ln w="76200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8D8A9F4-8BE7-4CC1-B4D6-884096A1C6FF}"/>
                </a:ext>
              </a:extLst>
            </p:cNvPr>
            <p:cNvCxnSpPr>
              <a:cxnSpLocks/>
              <a:stCxn id="39" idx="6"/>
              <a:endCxn id="40" idx="2"/>
            </p:cNvCxnSpPr>
            <p:nvPr/>
          </p:nvCxnSpPr>
          <p:spPr>
            <a:xfrm>
              <a:off x="8689822" y="2341314"/>
              <a:ext cx="2430613" cy="26719"/>
            </a:xfrm>
            <a:prstGeom prst="straightConnector1">
              <a:avLst/>
            </a:prstGeom>
            <a:ln w="76200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DA7F6F6A-73FC-4E18-AC58-8E9E99CC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IMPLEMENTING A SIMPLE GRADIENT PATH TRACER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FE34A-4A30-466B-92F4-5E34A82292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596" t="21563" r="15997" b="17777"/>
          <a:stretch/>
        </p:blipFill>
        <p:spPr>
          <a:xfrm>
            <a:off x="1211941" y="1290534"/>
            <a:ext cx="6109833" cy="52118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217A48-34C5-473F-A0C8-204C5CEB34CF}"/>
              </a:ext>
            </a:extLst>
          </p:cNvPr>
          <p:cNvSpPr/>
          <p:nvPr/>
        </p:nvSpPr>
        <p:spPr>
          <a:xfrm>
            <a:off x="2300514" y="3380199"/>
            <a:ext cx="4962722" cy="352191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D0CBEF47-ECEC-43D4-8E8F-234C6B53C7DF}"/>
              </a:ext>
            </a:extLst>
          </p:cNvPr>
          <p:cNvSpPr/>
          <p:nvPr/>
        </p:nvSpPr>
        <p:spPr>
          <a:xfrm>
            <a:off x="8955486" y="1218721"/>
            <a:ext cx="2133600" cy="19449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EE8E21-8FD2-4EF4-9085-990549699CDD}"/>
              </a:ext>
            </a:extLst>
          </p:cNvPr>
          <p:cNvSpPr txBox="1"/>
          <p:nvPr/>
        </p:nvSpPr>
        <p:spPr>
          <a:xfrm>
            <a:off x="8169102" y="3258817"/>
            <a:ext cx="349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Primary Sample Space</a:t>
            </a:r>
            <a:endParaRPr lang="fr-FR" sz="28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285598-CDF2-48EF-AEBB-4EAEFD61AE1F}"/>
              </a:ext>
            </a:extLst>
          </p:cNvPr>
          <p:cNvSpPr/>
          <p:nvPr/>
        </p:nvSpPr>
        <p:spPr>
          <a:xfrm>
            <a:off x="9411327" y="1837122"/>
            <a:ext cx="371301" cy="371299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12327C9-3256-447E-82A0-F6DCA7623213}"/>
              </a:ext>
            </a:extLst>
          </p:cNvPr>
          <p:cNvGrpSpPr/>
          <p:nvPr/>
        </p:nvGrpSpPr>
        <p:grpSpPr>
          <a:xfrm>
            <a:off x="5750999" y="4770137"/>
            <a:ext cx="1577755" cy="1594657"/>
            <a:chOff x="5140908" y="4656165"/>
            <a:chExt cx="2146954" cy="2169953"/>
          </a:xfrm>
        </p:grpSpPr>
        <p:cxnSp>
          <p:nvCxnSpPr>
            <p:cNvPr id="43" name="G-MLT Diff Connector">
              <a:extLst>
                <a:ext uri="{FF2B5EF4-FFF2-40B4-BE49-F238E27FC236}">
                  <a16:creationId xmlns:a16="http://schemas.microsoft.com/office/drawing/2014/main" id="{838E7A93-57DE-4B9F-A521-0ADADA9E980B}"/>
                </a:ext>
              </a:extLst>
            </p:cNvPr>
            <p:cNvCxnSpPr/>
            <p:nvPr/>
          </p:nvCxnSpPr>
          <p:spPr>
            <a:xfrm flipH="1">
              <a:off x="6205167" y="5754604"/>
              <a:ext cx="970168" cy="1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-MLT Diff Connector">
              <a:extLst>
                <a:ext uri="{FF2B5EF4-FFF2-40B4-BE49-F238E27FC236}">
                  <a16:creationId xmlns:a16="http://schemas.microsoft.com/office/drawing/2014/main" id="{78484F6F-A55F-4E44-B141-40871211B7B4}"/>
                </a:ext>
              </a:extLst>
            </p:cNvPr>
            <p:cNvCxnSpPr/>
            <p:nvPr/>
          </p:nvCxnSpPr>
          <p:spPr>
            <a:xfrm flipV="1">
              <a:off x="6205165" y="5745260"/>
              <a:ext cx="3049" cy="95600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-MLT Diff Connector">
              <a:extLst>
                <a:ext uri="{FF2B5EF4-FFF2-40B4-BE49-F238E27FC236}">
                  <a16:creationId xmlns:a16="http://schemas.microsoft.com/office/drawing/2014/main" id="{49031F0E-709F-4FAD-9225-E20C5EF473D5}"/>
                </a:ext>
              </a:extLst>
            </p:cNvPr>
            <p:cNvCxnSpPr/>
            <p:nvPr/>
          </p:nvCxnSpPr>
          <p:spPr>
            <a:xfrm flipV="1">
              <a:off x="6208213" y="4794497"/>
              <a:ext cx="0" cy="95076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-MLT Diff Connector">
              <a:extLst>
                <a:ext uri="{FF2B5EF4-FFF2-40B4-BE49-F238E27FC236}">
                  <a16:creationId xmlns:a16="http://schemas.microsoft.com/office/drawing/2014/main" id="{D0F1E798-2A70-4BF4-AD76-76C44402E634}"/>
                </a:ext>
              </a:extLst>
            </p:cNvPr>
            <p:cNvCxnSpPr/>
            <p:nvPr/>
          </p:nvCxnSpPr>
          <p:spPr>
            <a:xfrm flipH="1">
              <a:off x="5246032" y="5754604"/>
              <a:ext cx="962181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G-MLT Dot Green">
              <a:extLst>
                <a:ext uri="{FF2B5EF4-FFF2-40B4-BE49-F238E27FC236}">
                  <a16:creationId xmlns:a16="http://schemas.microsoft.com/office/drawing/2014/main" id="{539C591E-1B64-4B38-ADD6-02A3C4D3292A}"/>
                </a:ext>
              </a:extLst>
            </p:cNvPr>
            <p:cNvSpPr/>
            <p:nvPr/>
          </p:nvSpPr>
          <p:spPr>
            <a:xfrm flipH="1">
              <a:off x="5146043" y="5645582"/>
              <a:ext cx="218053" cy="218043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49" name="G-MLT Dot Green">
              <a:extLst>
                <a:ext uri="{FF2B5EF4-FFF2-40B4-BE49-F238E27FC236}">
                  <a16:creationId xmlns:a16="http://schemas.microsoft.com/office/drawing/2014/main" id="{F47EE273-278A-498B-BEDB-DA59C0E8CA19}"/>
                </a:ext>
              </a:extLst>
            </p:cNvPr>
            <p:cNvSpPr/>
            <p:nvPr/>
          </p:nvSpPr>
          <p:spPr>
            <a:xfrm flipH="1">
              <a:off x="6096138" y="4685475"/>
              <a:ext cx="218053" cy="218043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50" name="G-MLT Dot Green">
              <a:extLst>
                <a:ext uri="{FF2B5EF4-FFF2-40B4-BE49-F238E27FC236}">
                  <a16:creationId xmlns:a16="http://schemas.microsoft.com/office/drawing/2014/main" id="{7C4E1881-7862-4C35-8754-24F333FF7523}"/>
                </a:ext>
              </a:extLst>
            </p:cNvPr>
            <p:cNvSpPr/>
            <p:nvPr/>
          </p:nvSpPr>
          <p:spPr>
            <a:xfrm flipH="1">
              <a:off x="6099187" y="6592247"/>
              <a:ext cx="218053" cy="218043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</a:gradFill>
            <a:ln>
              <a:solidFill>
                <a:srgbClr val="8F9814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52" name="G-MLT Plus">
              <a:extLst>
                <a:ext uri="{FF2B5EF4-FFF2-40B4-BE49-F238E27FC236}">
                  <a16:creationId xmlns:a16="http://schemas.microsoft.com/office/drawing/2014/main" id="{02E85910-CE68-46A2-8EF3-E916C6A391E8}"/>
                </a:ext>
              </a:extLst>
            </p:cNvPr>
            <p:cNvSpPr/>
            <p:nvPr/>
          </p:nvSpPr>
          <p:spPr>
            <a:xfrm>
              <a:off x="5188728" y="5690919"/>
              <a:ext cx="132683" cy="132683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53" name="G-MLT Plus">
              <a:extLst>
                <a:ext uri="{FF2B5EF4-FFF2-40B4-BE49-F238E27FC236}">
                  <a16:creationId xmlns:a16="http://schemas.microsoft.com/office/drawing/2014/main" id="{D83A8E9E-E2DC-46CC-ADAA-4E84A1A17FB9}"/>
                </a:ext>
              </a:extLst>
            </p:cNvPr>
            <p:cNvSpPr/>
            <p:nvPr/>
          </p:nvSpPr>
          <p:spPr>
            <a:xfrm>
              <a:off x="6141872" y="6634927"/>
              <a:ext cx="132683" cy="132683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sp>
          <p:nvSpPr>
            <p:cNvPr id="54" name="G-MLT Plus">
              <a:extLst>
                <a:ext uri="{FF2B5EF4-FFF2-40B4-BE49-F238E27FC236}">
                  <a16:creationId xmlns:a16="http://schemas.microsoft.com/office/drawing/2014/main" id="{178B56A9-2486-4419-9C13-A0C33CF58B84}"/>
                </a:ext>
              </a:extLst>
            </p:cNvPr>
            <p:cNvSpPr/>
            <p:nvPr/>
          </p:nvSpPr>
          <p:spPr>
            <a:xfrm>
              <a:off x="6138825" y="4728155"/>
              <a:ext cx="132683" cy="132683"/>
            </a:xfrm>
            <a:prstGeom prst="plus">
              <a:avLst>
                <a:gd name="adj" fmla="val 41597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2400"/>
            </a:p>
          </p:txBody>
        </p:sp>
        <p:cxnSp>
          <p:nvCxnSpPr>
            <p:cNvPr id="55" name="G-MLT Diff Connector">
              <a:extLst>
                <a:ext uri="{FF2B5EF4-FFF2-40B4-BE49-F238E27FC236}">
                  <a16:creationId xmlns:a16="http://schemas.microsoft.com/office/drawing/2014/main" id="{9FDAEDB8-47F1-4B8F-AC47-832E99872DDC}"/>
                </a:ext>
              </a:extLst>
            </p:cNvPr>
            <p:cNvCxnSpPr/>
            <p:nvPr/>
          </p:nvCxnSpPr>
          <p:spPr>
            <a:xfrm flipH="1">
              <a:off x="6201646" y="5754087"/>
              <a:ext cx="962181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AD4D20C-CFC9-4C76-A320-C6CEF5A29445}"/>
                </a:ext>
              </a:extLst>
            </p:cNvPr>
            <p:cNvGrpSpPr/>
            <p:nvPr/>
          </p:nvGrpSpPr>
          <p:grpSpPr>
            <a:xfrm>
              <a:off x="6837754" y="5520110"/>
              <a:ext cx="450108" cy="450299"/>
              <a:chOff x="7082876" y="5656045"/>
              <a:chExt cx="207492" cy="207580"/>
            </a:xfrm>
          </p:grpSpPr>
          <p:sp>
            <p:nvSpPr>
              <p:cNvPr id="57" name="G-MLT Dot Green">
                <a:extLst>
                  <a:ext uri="{FF2B5EF4-FFF2-40B4-BE49-F238E27FC236}">
                    <a16:creationId xmlns:a16="http://schemas.microsoft.com/office/drawing/2014/main" id="{6A5190A7-6400-409C-A16E-39BEE70DD4EC}"/>
                  </a:ext>
                </a:extLst>
              </p:cNvPr>
              <p:cNvSpPr/>
              <p:nvPr/>
            </p:nvSpPr>
            <p:spPr>
              <a:xfrm flipH="1">
                <a:off x="7082876" y="5656045"/>
                <a:ext cx="207492" cy="207580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rgbClr val="8F9814"/>
                </a:solidFill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  <p:sp>
            <p:nvSpPr>
              <p:cNvPr id="58" name="G-MLT Plus">
                <a:extLst>
                  <a:ext uri="{FF2B5EF4-FFF2-40B4-BE49-F238E27FC236}">
                    <a16:creationId xmlns:a16="http://schemas.microsoft.com/office/drawing/2014/main" id="{E0B5DABA-A8C6-47D0-BC15-9CB5CE1A4D4E}"/>
                  </a:ext>
                </a:extLst>
              </p:cNvPr>
              <p:cNvSpPr/>
              <p:nvPr/>
            </p:nvSpPr>
            <p:spPr>
              <a:xfrm>
                <a:off x="7123652" y="5704738"/>
                <a:ext cx="126256" cy="126316"/>
              </a:xfrm>
              <a:prstGeom prst="plus">
                <a:avLst>
                  <a:gd name="adj" fmla="val 41597"/>
                </a:avLst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 dirty="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86C6CAA-2809-40CF-8892-810BBA452D85}"/>
                </a:ext>
              </a:extLst>
            </p:cNvPr>
            <p:cNvGrpSpPr/>
            <p:nvPr/>
          </p:nvGrpSpPr>
          <p:grpSpPr>
            <a:xfrm>
              <a:off x="5963302" y="5500900"/>
              <a:ext cx="503430" cy="503406"/>
              <a:chOff x="6096138" y="5645582"/>
              <a:chExt cx="218053" cy="218043"/>
            </a:xfrm>
          </p:grpSpPr>
          <p:sp>
            <p:nvSpPr>
              <p:cNvPr id="47" name="G-MLT Dot Red">
                <a:extLst>
                  <a:ext uri="{FF2B5EF4-FFF2-40B4-BE49-F238E27FC236}">
                    <a16:creationId xmlns:a16="http://schemas.microsoft.com/office/drawing/2014/main" id="{C8362C95-225D-46AE-A818-0423ED1A8DE5}"/>
                  </a:ext>
                </a:extLst>
              </p:cNvPr>
              <p:cNvSpPr/>
              <p:nvPr/>
            </p:nvSpPr>
            <p:spPr>
              <a:xfrm flipH="1">
                <a:off x="6096138" y="5645582"/>
                <a:ext cx="218053" cy="218043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  <p:sp>
            <p:nvSpPr>
              <p:cNvPr id="51" name="G-MLT Minus">
                <a:extLst>
                  <a:ext uri="{FF2B5EF4-FFF2-40B4-BE49-F238E27FC236}">
                    <a16:creationId xmlns:a16="http://schemas.microsoft.com/office/drawing/2014/main" id="{280CD6FB-5C49-4FA7-B88D-B18B127EF5FE}"/>
                  </a:ext>
                </a:extLst>
              </p:cNvPr>
              <p:cNvSpPr/>
              <p:nvPr/>
            </p:nvSpPr>
            <p:spPr>
              <a:xfrm flipV="1">
                <a:off x="6145164" y="5745260"/>
                <a:ext cx="120000" cy="240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  <p:sp>
            <p:nvSpPr>
              <p:cNvPr id="56" name="G-MLT Dot Red">
                <a:extLst>
                  <a:ext uri="{FF2B5EF4-FFF2-40B4-BE49-F238E27FC236}">
                    <a16:creationId xmlns:a16="http://schemas.microsoft.com/office/drawing/2014/main" id="{6C02630A-40B3-4980-A0B9-2EB92C80A704}"/>
                  </a:ext>
                </a:extLst>
              </p:cNvPr>
              <p:cNvSpPr/>
              <p:nvPr/>
            </p:nvSpPr>
            <p:spPr>
              <a:xfrm flipH="1">
                <a:off x="6098050" y="5651458"/>
                <a:ext cx="207492" cy="207580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  <p:sp>
            <p:nvSpPr>
              <p:cNvPr id="59" name="G-MLT Minus">
                <a:extLst>
                  <a:ext uri="{FF2B5EF4-FFF2-40B4-BE49-F238E27FC236}">
                    <a16:creationId xmlns:a16="http://schemas.microsoft.com/office/drawing/2014/main" id="{6B23344D-C2C6-44AA-957A-7BEFCCC535A7}"/>
                  </a:ext>
                </a:extLst>
              </p:cNvPr>
              <p:cNvSpPr/>
              <p:nvPr/>
            </p:nvSpPr>
            <p:spPr>
              <a:xfrm flipV="1">
                <a:off x="6147723" y="5746117"/>
                <a:ext cx="114188" cy="2284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762DE14-6DB2-496A-8163-5980DB2359C5}"/>
                </a:ext>
              </a:extLst>
            </p:cNvPr>
            <p:cNvGrpSpPr/>
            <p:nvPr/>
          </p:nvGrpSpPr>
          <p:grpSpPr>
            <a:xfrm>
              <a:off x="5983159" y="4656165"/>
              <a:ext cx="450108" cy="450299"/>
              <a:chOff x="7082876" y="5656045"/>
              <a:chExt cx="207492" cy="207580"/>
            </a:xfrm>
          </p:grpSpPr>
          <p:sp>
            <p:nvSpPr>
              <p:cNvPr id="63" name="G-MLT Dot Green">
                <a:extLst>
                  <a:ext uri="{FF2B5EF4-FFF2-40B4-BE49-F238E27FC236}">
                    <a16:creationId xmlns:a16="http://schemas.microsoft.com/office/drawing/2014/main" id="{DDA9D0F3-CEFE-4650-9BBC-0ABEC8EC3A86}"/>
                  </a:ext>
                </a:extLst>
              </p:cNvPr>
              <p:cNvSpPr/>
              <p:nvPr/>
            </p:nvSpPr>
            <p:spPr>
              <a:xfrm flipH="1">
                <a:off x="7082876" y="5656045"/>
                <a:ext cx="207492" cy="207580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rgbClr val="8F9814"/>
                </a:solidFill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  <p:sp>
            <p:nvSpPr>
              <p:cNvPr id="64" name="G-MLT Plus">
                <a:extLst>
                  <a:ext uri="{FF2B5EF4-FFF2-40B4-BE49-F238E27FC236}">
                    <a16:creationId xmlns:a16="http://schemas.microsoft.com/office/drawing/2014/main" id="{3F5A5966-801A-4F67-91B2-80AAAC2947D5}"/>
                  </a:ext>
                </a:extLst>
              </p:cNvPr>
              <p:cNvSpPr/>
              <p:nvPr/>
            </p:nvSpPr>
            <p:spPr>
              <a:xfrm>
                <a:off x="7123652" y="5704738"/>
                <a:ext cx="126256" cy="126316"/>
              </a:xfrm>
              <a:prstGeom prst="plus">
                <a:avLst>
                  <a:gd name="adj" fmla="val 41597"/>
                </a:avLst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65F553A-C426-4B14-9592-9F18321BD2CC}"/>
                </a:ext>
              </a:extLst>
            </p:cNvPr>
            <p:cNvGrpSpPr/>
            <p:nvPr/>
          </p:nvGrpSpPr>
          <p:grpSpPr>
            <a:xfrm>
              <a:off x="5140908" y="5534235"/>
              <a:ext cx="450108" cy="450299"/>
              <a:chOff x="7082876" y="5656045"/>
              <a:chExt cx="207492" cy="207580"/>
            </a:xfrm>
          </p:grpSpPr>
          <p:sp>
            <p:nvSpPr>
              <p:cNvPr id="66" name="G-MLT Dot Green">
                <a:extLst>
                  <a:ext uri="{FF2B5EF4-FFF2-40B4-BE49-F238E27FC236}">
                    <a16:creationId xmlns:a16="http://schemas.microsoft.com/office/drawing/2014/main" id="{D8CB66E4-1527-4F3E-B2B4-8ABEA16D4391}"/>
                  </a:ext>
                </a:extLst>
              </p:cNvPr>
              <p:cNvSpPr/>
              <p:nvPr/>
            </p:nvSpPr>
            <p:spPr>
              <a:xfrm flipH="1">
                <a:off x="7082876" y="5656045"/>
                <a:ext cx="207492" cy="207580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rgbClr val="8F9814"/>
                </a:solidFill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  <p:sp>
            <p:nvSpPr>
              <p:cNvPr id="67" name="G-MLT Plus">
                <a:extLst>
                  <a:ext uri="{FF2B5EF4-FFF2-40B4-BE49-F238E27FC236}">
                    <a16:creationId xmlns:a16="http://schemas.microsoft.com/office/drawing/2014/main" id="{931F4107-0703-45C2-9C74-1536B9D567C8}"/>
                  </a:ext>
                </a:extLst>
              </p:cNvPr>
              <p:cNvSpPr/>
              <p:nvPr/>
            </p:nvSpPr>
            <p:spPr>
              <a:xfrm>
                <a:off x="7123652" y="5704738"/>
                <a:ext cx="126256" cy="126316"/>
              </a:xfrm>
              <a:prstGeom prst="plus">
                <a:avLst>
                  <a:gd name="adj" fmla="val 41597"/>
                </a:avLst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 dirty="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354FB0A-7EE4-4788-BE85-677CD2A52251}"/>
                </a:ext>
              </a:extLst>
            </p:cNvPr>
            <p:cNvGrpSpPr/>
            <p:nvPr/>
          </p:nvGrpSpPr>
          <p:grpSpPr>
            <a:xfrm>
              <a:off x="5996655" y="6375819"/>
              <a:ext cx="450108" cy="450299"/>
              <a:chOff x="7082876" y="5656045"/>
              <a:chExt cx="207492" cy="207580"/>
            </a:xfrm>
          </p:grpSpPr>
          <p:sp>
            <p:nvSpPr>
              <p:cNvPr id="69" name="G-MLT Dot Green">
                <a:extLst>
                  <a:ext uri="{FF2B5EF4-FFF2-40B4-BE49-F238E27FC236}">
                    <a16:creationId xmlns:a16="http://schemas.microsoft.com/office/drawing/2014/main" id="{C060420B-2216-4C9C-831F-FDC3646AC841}"/>
                  </a:ext>
                </a:extLst>
              </p:cNvPr>
              <p:cNvSpPr/>
              <p:nvPr/>
            </p:nvSpPr>
            <p:spPr>
              <a:xfrm flipH="1">
                <a:off x="7082876" y="5656045"/>
                <a:ext cx="207492" cy="207580"/>
              </a:xfrm>
              <a:prstGeom prst="ellipse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rgbClr val="8F9814"/>
                </a:solidFill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  <p:sp>
            <p:nvSpPr>
              <p:cNvPr id="70" name="G-MLT Plus">
                <a:extLst>
                  <a:ext uri="{FF2B5EF4-FFF2-40B4-BE49-F238E27FC236}">
                    <a16:creationId xmlns:a16="http://schemas.microsoft.com/office/drawing/2014/main" id="{3A7CFD6E-13C7-49F6-985B-F19BA7CF1237}"/>
                  </a:ext>
                </a:extLst>
              </p:cNvPr>
              <p:cNvSpPr/>
              <p:nvPr/>
            </p:nvSpPr>
            <p:spPr>
              <a:xfrm>
                <a:off x="7123652" y="5704738"/>
                <a:ext cx="126256" cy="126316"/>
              </a:xfrm>
              <a:prstGeom prst="plus">
                <a:avLst>
                  <a:gd name="adj" fmla="val 41597"/>
                </a:avLst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sz="2400"/>
              </a:p>
            </p:txBody>
          </p:sp>
        </p:grpSp>
      </p:grp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59993B9B-B54D-45B7-B768-E9FF140E98C0}"/>
              </a:ext>
            </a:extLst>
          </p:cNvPr>
          <p:cNvSpPr/>
          <p:nvPr/>
        </p:nvSpPr>
        <p:spPr>
          <a:xfrm>
            <a:off x="2267901" y="3950116"/>
            <a:ext cx="4962722" cy="352191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9756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BAA428-6DE9-4365-88AE-73A03D294424}"/>
              </a:ext>
            </a:extLst>
          </p:cNvPr>
          <p:cNvGrpSpPr/>
          <p:nvPr/>
        </p:nvGrpSpPr>
        <p:grpSpPr>
          <a:xfrm>
            <a:off x="7570440" y="3902879"/>
            <a:ext cx="4423497" cy="2054977"/>
            <a:chOff x="5221396" y="2237015"/>
            <a:chExt cx="6400507" cy="29734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CCCB514-12DB-4507-AB5B-947A2A3C3F2C}"/>
                </a:ext>
              </a:extLst>
            </p:cNvPr>
            <p:cNvGrpSpPr/>
            <p:nvPr/>
          </p:nvGrpSpPr>
          <p:grpSpPr>
            <a:xfrm>
              <a:off x="5221396" y="2237015"/>
              <a:ext cx="6400507" cy="2973415"/>
              <a:chOff x="1195705" y="1439014"/>
              <a:chExt cx="9597391" cy="4458557"/>
            </a:xfrm>
          </p:grpSpPr>
          <p:pic>
            <p:nvPicPr>
              <p:cNvPr id="24" name="Picture 3">
                <a:extLst>
                  <a:ext uri="{FF2B5EF4-FFF2-40B4-BE49-F238E27FC236}">
                    <a16:creationId xmlns:a16="http://schemas.microsoft.com/office/drawing/2014/main" id="{94F4FED8-F9CD-497B-B0C4-87658F783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5705" y="1439014"/>
                <a:ext cx="9597391" cy="4458557"/>
              </a:xfrm>
              <a:prstGeom prst="rect">
                <a:avLst/>
              </a:prstGeom>
              <a:solidFill>
                <a:schemeClr val="accent2"/>
              </a:solidFill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9F74CC6-857D-4F8D-8E8F-629B202F608D}"/>
                  </a:ext>
                </a:extLst>
              </p:cNvPr>
              <p:cNvGrpSpPr/>
              <p:nvPr/>
            </p:nvGrpSpPr>
            <p:grpSpPr>
              <a:xfrm>
                <a:off x="3730319" y="1830469"/>
                <a:ext cx="2154013" cy="2160963"/>
                <a:chOff x="2797739" y="688651"/>
                <a:chExt cx="1615510" cy="1620722"/>
              </a:xfrm>
              <a:effectLst>
                <a:outerShdw blurRad="457200" dist="76200" dir="6300000" algn="tl" rotWithShape="0">
                  <a:prstClr val="black">
                    <a:alpha val="22000"/>
                  </a:prstClr>
                </a:outerShdw>
              </a:effectLst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84E626DC-2F11-4852-B3E3-765AF2F067D8}"/>
                    </a:ext>
                  </a:extLst>
                </p:cNvPr>
                <p:cNvSpPr/>
                <p:nvPr/>
              </p:nvSpPr>
              <p:spPr>
                <a:xfrm>
                  <a:off x="2958169" y="861560"/>
                  <a:ext cx="1317845" cy="128869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i-FI" sz="2400" dirty="0"/>
                </a:p>
              </p:txBody>
            </p:sp>
            <p:pic>
              <p:nvPicPr>
                <p:cNvPr id="27" name="Picture 3" descr="C:\Users\make\AppData\Local\Microsoft\Windows\Temporary Internet Files\Content.IE5\0KS6E1BQ\chromesphere[1].jpg">
                  <a:extLst>
                    <a:ext uri="{FF2B5EF4-FFF2-40B4-BE49-F238E27FC236}">
                      <a16:creationId xmlns:a16="http://schemas.microsoft.com/office/drawing/2014/main" id="{46078F87-0F08-4D19-A571-C9D08832CB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97739" y="688651"/>
                  <a:ext cx="1615510" cy="16207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D3252BA-7E9B-4BB9-85E7-FD0FC4ABC7C1}"/>
                </a:ext>
              </a:extLst>
            </p:cNvPr>
            <p:cNvGrpSpPr/>
            <p:nvPr/>
          </p:nvGrpSpPr>
          <p:grpSpPr>
            <a:xfrm>
              <a:off x="6247213" y="2299428"/>
              <a:ext cx="4974880" cy="2859705"/>
              <a:chOff x="2735384" y="1648628"/>
              <a:chExt cx="7459701" cy="4288052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186EEC2-7D12-41B0-9BEC-4921BE1D7C89}"/>
                  </a:ext>
                </a:extLst>
              </p:cNvPr>
              <p:cNvSpPr/>
              <p:nvPr/>
            </p:nvSpPr>
            <p:spPr>
              <a:xfrm>
                <a:off x="2735384" y="2667665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B71AD851-AA3A-4887-BCA0-4757E7FCCE23}"/>
                  </a:ext>
                </a:extLst>
              </p:cNvPr>
              <p:cNvCxnSpPr>
                <a:cxnSpLocks/>
                <a:stCxn id="29" idx="5"/>
              </p:cNvCxnSpPr>
              <p:nvPr/>
            </p:nvCxnSpPr>
            <p:spPr>
              <a:xfrm>
                <a:off x="2997573" y="2929852"/>
                <a:ext cx="2369085" cy="2744641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1A0DBC9-F383-4FD0-8361-191515F0DFC7}"/>
                  </a:ext>
                </a:extLst>
              </p:cNvPr>
              <p:cNvSpPr/>
              <p:nvPr/>
            </p:nvSpPr>
            <p:spPr>
              <a:xfrm>
                <a:off x="5353245" y="5629509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12FE76CE-5EEB-4F7F-8763-A804F9F0C04E}"/>
                  </a:ext>
                </a:extLst>
              </p:cNvPr>
              <p:cNvSpPr/>
              <p:nvPr/>
            </p:nvSpPr>
            <p:spPr>
              <a:xfrm>
                <a:off x="6534345" y="1648628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49CD31B-8B05-44E3-9E81-3B5999F26E4E}"/>
                  </a:ext>
                </a:extLst>
              </p:cNvPr>
              <p:cNvSpPr/>
              <p:nvPr/>
            </p:nvSpPr>
            <p:spPr>
              <a:xfrm>
                <a:off x="9887912" y="1865020"/>
                <a:ext cx="307173" cy="30717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42CF0D7-36BD-4ECA-AAE0-22C8F2CCECD2}"/>
                  </a:ext>
                </a:extLst>
              </p:cNvPr>
              <p:cNvCxnSpPr>
                <a:cxnSpLocks/>
                <a:endCxn id="32" idx="4"/>
              </p:cNvCxnSpPr>
              <p:nvPr/>
            </p:nvCxnSpPr>
            <p:spPr>
              <a:xfrm flipV="1">
                <a:off x="5506831" y="1955799"/>
                <a:ext cx="1181101" cy="3827295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8A69E3E7-8768-4677-91F5-11D15B1B1BBB}"/>
                  </a:ext>
                </a:extLst>
              </p:cNvPr>
              <p:cNvCxnSpPr>
                <a:cxnSpLocks/>
                <a:stCxn id="32" idx="6"/>
                <a:endCxn id="33" idx="2"/>
              </p:cNvCxnSpPr>
              <p:nvPr/>
            </p:nvCxnSpPr>
            <p:spPr>
              <a:xfrm>
                <a:off x="6841518" y="1802214"/>
                <a:ext cx="3046394" cy="216392"/>
              </a:xfrm>
              <a:prstGeom prst="straightConnector1">
                <a:avLst/>
              </a:prstGeom>
              <a:ln w="76200">
                <a:solidFill>
                  <a:srgbClr val="FFC000"/>
                </a:solidFill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BB0A544-FC9B-48F6-BD08-A154CCEE5F7D}"/>
                </a:ext>
              </a:extLst>
            </p:cNvPr>
            <p:cNvSpPr/>
            <p:nvPr/>
          </p:nvSpPr>
          <p:spPr>
            <a:xfrm>
              <a:off x="6080660" y="3194526"/>
              <a:ext cx="204854" cy="20485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B6D52D0-C893-42EA-A161-9B6984A0F1A2}"/>
                </a:ext>
              </a:extLst>
            </p:cNvPr>
            <p:cNvCxnSpPr>
              <a:cxnSpLocks/>
              <a:stCxn id="36" idx="5"/>
            </p:cNvCxnSpPr>
            <p:nvPr/>
          </p:nvCxnSpPr>
          <p:spPr>
            <a:xfrm>
              <a:off x="6255514" y="3369379"/>
              <a:ext cx="1368683" cy="1656786"/>
            </a:xfrm>
            <a:prstGeom prst="straightConnector1">
              <a:avLst/>
            </a:prstGeom>
            <a:ln w="76200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5E7B9FA-BEBA-4D09-80A5-739B9D0AA261}"/>
                </a:ext>
              </a:extLst>
            </p:cNvPr>
            <p:cNvSpPr/>
            <p:nvPr/>
          </p:nvSpPr>
          <p:spPr>
            <a:xfrm>
              <a:off x="7537874" y="4913444"/>
              <a:ext cx="204854" cy="20485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A7F9B99-7685-4457-B299-9A54D319EE2C}"/>
                </a:ext>
              </a:extLst>
            </p:cNvPr>
            <p:cNvSpPr/>
            <p:nvPr/>
          </p:nvSpPr>
          <p:spPr>
            <a:xfrm>
              <a:off x="8484968" y="2238887"/>
              <a:ext cx="204854" cy="20485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D153D81-F598-4EA8-A8B2-3FF4E72FA91F}"/>
                </a:ext>
              </a:extLst>
            </p:cNvPr>
            <p:cNvSpPr/>
            <p:nvPr/>
          </p:nvSpPr>
          <p:spPr>
            <a:xfrm>
              <a:off x="11120435" y="2265606"/>
              <a:ext cx="204854" cy="204853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91A4E9C-18C3-4DE5-82F7-2D1B7C61FF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48564" y="2428574"/>
              <a:ext cx="799318" cy="2571362"/>
            </a:xfrm>
            <a:prstGeom prst="straightConnector1">
              <a:avLst/>
            </a:prstGeom>
            <a:ln w="76200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8D8A9F4-8BE7-4CC1-B4D6-884096A1C6FF}"/>
                </a:ext>
              </a:extLst>
            </p:cNvPr>
            <p:cNvCxnSpPr>
              <a:cxnSpLocks/>
              <a:stCxn id="39" idx="6"/>
              <a:endCxn id="40" idx="2"/>
            </p:cNvCxnSpPr>
            <p:nvPr/>
          </p:nvCxnSpPr>
          <p:spPr>
            <a:xfrm>
              <a:off x="8689822" y="2341314"/>
              <a:ext cx="2430613" cy="26719"/>
            </a:xfrm>
            <a:prstGeom prst="straightConnector1">
              <a:avLst/>
            </a:prstGeom>
            <a:ln w="76200">
              <a:solidFill>
                <a:schemeClr val="accent2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DA7F6F6A-73FC-4E18-AC58-8E9E99CC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IMPLEMENTING A SIMPLE GRADIENT PATH TRACER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FE34A-4A30-466B-92F4-5E34A82292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596" t="21563" r="15997" b="17777"/>
          <a:stretch/>
        </p:blipFill>
        <p:spPr>
          <a:xfrm>
            <a:off x="1211941" y="1290534"/>
            <a:ext cx="6109833" cy="52118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217A48-34C5-473F-A0C8-204C5CEB34CF}"/>
              </a:ext>
            </a:extLst>
          </p:cNvPr>
          <p:cNvSpPr/>
          <p:nvPr/>
        </p:nvSpPr>
        <p:spPr>
          <a:xfrm>
            <a:off x="2300514" y="3380199"/>
            <a:ext cx="4962722" cy="352191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D0CBEF47-ECEC-43D4-8E8F-234C6B53C7DF}"/>
              </a:ext>
            </a:extLst>
          </p:cNvPr>
          <p:cNvSpPr/>
          <p:nvPr/>
        </p:nvSpPr>
        <p:spPr>
          <a:xfrm>
            <a:off x="8955486" y="1218721"/>
            <a:ext cx="2133600" cy="1944915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EE8E21-8FD2-4EF4-9085-990549699CDD}"/>
              </a:ext>
            </a:extLst>
          </p:cNvPr>
          <p:cNvSpPr txBox="1"/>
          <p:nvPr/>
        </p:nvSpPr>
        <p:spPr>
          <a:xfrm>
            <a:off x="8169102" y="3258817"/>
            <a:ext cx="349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Primary Sample Space</a:t>
            </a:r>
            <a:endParaRPr lang="fr-FR" sz="28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285598-CDF2-48EF-AEBB-4EAEFD61AE1F}"/>
              </a:ext>
            </a:extLst>
          </p:cNvPr>
          <p:cNvSpPr/>
          <p:nvPr/>
        </p:nvSpPr>
        <p:spPr>
          <a:xfrm>
            <a:off x="9411327" y="1837122"/>
            <a:ext cx="371301" cy="371299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59993B9B-B54D-45B7-B768-E9FF140E98C0}"/>
              </a:ext>
            </a:extLst>
          </p:cNvPr>
          <p:cNvSpPr/>
          <p:nvPr/>
        </p:nvSpPr>
        <p:spPr>
          <a:xfrm>
            <a:off x="2267901" y="3950116"/>
            <a:ext cx="4962722" cy="352191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7AE1B6F-B6AE-42D6-A3C0-CE4E28EF282C}"/>
              </a:ext>
            </a:extLst>
          </p:cNvPr>
          <p:cNvGrpSpPr/>
          <p:nvPr/>
        </p:nvGrpSpPr>
        <p:grpSpPr>
          <a:xfrm>
            <a:off x="5171996" y="4801194"/>
            <a:ext cx="1876993" cy="1586319"/>
            <a:chOff x="321915" y="783985"/>
            <a:chExt cx="1876993" cy="1586319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0B6CFE0A-FA52-40C7-8E11-64FA6E5EEDC6}"/>
                </a:ext>
              </a:extLst>
            </p:cNvPr>
            <p:cNvGrpSpPr/>
            <p:nvPr/>
          </p:nvGrpSpPr>
          <p:grpSpPr>
            <a:xfrm>
              <a:off x="321915" y="849900"/>
              <a:ext cx="1876993" cy="1520404"/>
              <a:chOff x="6195299" y="60356"/>
              <a:chExt cx="1407745" cy="1140303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B4F5DA1-58B1-4C0B-9AAF-2B54DFD9EB90}"/>
                  </a:ext>
                </a:extLst>
              </p:cNvPr>
              <p:cNvSpPr/>
              <p:nvPr/>
            </p:nvSpPr>
            <p:spPr>
              <a:xfrm>
                <a:off x="6195299" y="496787"/>
                <a:ext cx="703872" cy="70387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AAD8C5D-8918-499B-A6DE-DEA08F80DA5A}"/>
                  </a:ext>
                </a:extLst>
              </p:cNvPr>
              <p:cNvSpPr/>
              <p:nvPr/>
            </p:nvSpPr>
            <p:spPr>
              <a:xfrm>
                <a:off x="6899172" y="494841"/>
                <a:ext cx="703872" cy="70387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AEAF5233-4DE9-4DAB-886F-04CB9DBEC826}"/>
                  </a:ext>
                </a:extLst>
              </p:cNvPr>
              <p:cNvSpPr/>
              <p:nvPr/>
            </p:nvSpPr>
            <p:spPr>
              <a:xfrm>
                <a:off x="7056525" y="77414"/>
                <a:ext cx="138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3200" dirty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82ADD30-71A5-4DBC-9534-9D44E0A40D54}"/>
                  </a:ext>
                </a:extLst>
              </p:cNvPr>
              <p:cNvSpPr/>
              <p:nvPr/>
            </p:nvSpPr>
            <p:spPr>
              <a:xfrm>
                <a:off x="6382688" y="60356"/>
                <a:ext cx="138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3200" dirty="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92A239C-FA12-4072-A9AB-D43F8EBF4726}"/>
                </a:ext>
              </a:extLst>
            </p:cNvPr>
            <p:cNvGrpSpPr/>
            <p:nvPr/>
          </p:nvGrpSpPr>
          <p:grpSpPr>
            <a:xfrm>
              <a:off x="571767" y="783985"/>
              <a:ext cx="1517637" cy="1217690"/>
              <a:chOff x="10079410" y="3512203"/>
              <a:chExt cx="1517637" cy="1217690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9F354B5-8EAD-41CA-A9BE-83DD44B6A9BD}"/>
                  </a:ext>
                </a:extLst>
              </p:cNvPr>
              <p:cNvSpPr/>
              <p:nvPr/>
            </p:nvSpPr>
            <p:spPr>
              <a:xfrm>
                <a:off x="10086066" y="4145119"/>
                <a:ext cx="184731" cy="584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endParaRPr lang="fr-FR" sz="32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812BA1C2-AAED-4C26-8AAD-23F6CF416AAD}"/>
                      </a:ext>
                    </a:extLst>
                  </p:cNvPr>
                  <p:cNvSpPr/>
                  <p:nvPr/>
                </p:nvSpPr>
                <p:spPr>
                  <a:xfrm>
                    <a:off x="11164941" y="3512203"/>
                    <a:ext cx="432106" cy="58477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2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oMath>
                      </m:oMathPara>
                    </a14:m>
                    <a:endParaRPr lang="fr-FR" sz="3200" dirty="0"/>
                  </a:p>
                </p:txBody>
              </p:sp>
            </mc:Choice>
            <mc:Fallback xmlns=""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812BA1C2-AAED-4C26-8AAD-23F6CF416AA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64941" y="3512203"/>
                    <a:ext cx="432106" cy="58477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E150A33-F68B-48F3-95C1-DF59FF61BB04}"/>
                      </a:ext>
                    </a:extLst>
                  </p:cNvPr>
                  <p:cNvSpPr/>
                  <p:nvPr/>
                </p:nvSpPr>
                <p:spPr>
                  <a:xfrm>
                    <a:off x="10079410" y="3560344"/>
                    <a:ext cx="420500" cy="58477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oMath>
                      </m:oMathPara>
                    </a14:m>
                    <a:endParaRPr lang="fr-FR" sz="3200" dirty="0"/>
                  </a:p>
                </p:txBody>
              </p:sp>
            </mc:Choice>
            <mc:Fallback xmlns=""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E150A33-F68B-48F3-95C1-DF59FF61BB0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79410" y="3560344"/>
                    <a:ext cx="420500" cy="58477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3" name="Oval 82">
            <a:extLst>
              <a:ext uri="{FF2B5EF4-FFF2-40B4-BE49-F238E27FC236}">
                <a16:creationId xmlns:a16="http://schemas.microsoft.com/office/drawing/2014/main" id="{49D5F177-068F-4DD5-BD53-0E9B2D9C1B37}"/>
              </a:ext>
            </a:extLst>
          </p:cNvPr>
          <p:cNvSpPr/>
          <p:nvPr/>
        </p:nvSpPr>
        <p:spPr>
          <a:xfrm>
            <a:off x="5621473" y="5595535"/>
            <a:ext cx="258451" cy="258451"/>
          </a:xfrm>
          <a:prstGeom prst="ellipse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240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6D01CD9-AAF4-4899-864A-A2DE25EE153E}"/>
              </a:ext>
            </a:extLst>
          </p:cNvPr>
          <p:cNvSpPr/>
          <p:nvPr/>
        </p:nvSpPr>
        <p:spPr>
          <a:xfrm>
            <a:off x="6590025" y="5606303"/>
            <a:ext cx="258451" cy="258451"/>
          </a:xfrm>
          <a:prstGeom prst="ellipse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US" sz="2400"/>
          </a:p>
        </p:txBody>
      </p:sp>
      <p:cxnSp>
        <p:nvCxnSpPr>
          <p:cNvPr id="85" name="Connector: Curved 84">
            <a:extLst>
              <a:ext uri="{FF2B5EF4-FFF2-40B4-BE49-F238E27FC236}">
                <a16:creationId xmlns:a16="http://schemas.microsoft.com/office/drawing/2014/main" id="{DB6266DE-16D7-4CF4-97D3-EDCB43B5B2C6}"/>
              </a:ext>
            </a:extLst>
          </p:cNvPr>
          <p:cNvCxnSpPr>
            <a:cxnSpLocks/>
            <a:stCxn id="83" idx="4"/>
            <a:endCxn id="84" idx="4"/>
          </p:cNvCxnSpPr>
          <p:nvPr/>
        </p:nvCxnSpPr>
        <p:spPr>
          <a:xfrm rot="16200000" flipH="1">
            <a:off x="6229591" y="5375094"/>
            <a:ext cx="10768" cy="968552"/>
          </a:xfrm>
          <a:prstGeom prst="curvedConnector3">
            <a:avLst>
              <a:gd name="adj1" fmla="val 3587723"/>
            </a:avLst>
          </a:prstGeom>
          <a:ln w="38100">
            <a:solidFill>
              <a:schemeClr val="dk1">
                <a:shade val="95000"/>
                <a:satMod val="105000"/>
              </a:schemeClr>
            </a:solidFill>
            <a:headEnd type="none" w="med" len="med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nector: Curved 85">
            <a:extLst>
              <a:ext uri="{FF2B5EF4-FFF2-40B4-BE49-F238E27FC236}">
                <a16:creationId xmlns:a16="http://schemas.microsoft.com/office/drawing/2014/main" id="{0F19CDA8-BDA6-4AFC-94A3-110C4D36F05D}"/>
              </a:ext>
            </a:extLst>
          </p:cNvPr>
          <p:cNvCxnSpPr>
            <a:cxnSpLocks/>
            <a:stCxn id="84" idx="0"/>
            <a:endCxn id="83" idx="0"/>
          </p:cNvCxnSpPr>
          <p:nvPr/>
        </p:nvCxnSpPr>
        <p:spPr>
          <a:xfrm rot="16200000" flipV="1">
            <a:off x="6229591" y="5116643"/>
            <a:ext cx="10768" cy="968552"/>
          </a:xfrm>
          <a:prstGeom prst="curvedConnector3">
            <a:avLst>
              <a:gd name="adj1" fmla="val 3082244"/>
            </a:avLst>
          </a:prstGeom>
          <a:ln w="38100">
            <a:solidFill>
              <a:schemeClr val="dk1">
                <a:shade val="95000"/>
                <a:satMod val="105000"/>
              </a:schemeClr>
            </a:solidFill>
            <a:headEnd type="none" w="med" len="med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93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7F6F6A-73FC-4E18-AC58-8E9E99CC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IMPLEMENTING A SIMPLE GRADIENT PATH TRACER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FE34A-4A30-466B-92F4-5E34A8229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6" t="21563" r="15997" b="17777"/>
          <a:stretch/>
        </p:blipFill>
        <p:spPr>
          <a:xfrm>
            <a:off x="1211941" y="1290534"/>
            <a:ext cx="6109833" cy="521186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217A48-34C5-473F-A0C8-204C5CEB34CF}"/>
              </a:ext>
            </a:extLst>
          </p:cNvPr>
          <p:cNvSpPr/>
          <p:nvPr/>
        </p:nvSpPr>
        <p:spPr>
          <a:xfrm>
            <a:off x="1734434" y="5493657"/>
            <a:ext cx="2895623" cy="400524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9D8E84-9D80-486E-88FA-EAD7639F27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411" t="35239" r="20723" b="27618"/>
          <a:stretch/>
        </p:blipFill>
        <p:spPr>
          <a:xfrm>
            <a:off x="7188265" y="1629295"/>
            <a:ext cx="4799514" cy="42648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4AA9F47-CEC3-4873-AD12-6ED4F461F35A}"/>
                  </a:ext>
                </a:extLst>
              </p:cNvPr>
              <p:cNvSpPr txBox="1"/>
              <p:nvPr/>
            </p:nvSpPr>
            <p:spPr>
              <a:xfrm>
                <a:off x="6201163" y="5948125"/>
                <a:ext cx="5669412" cy="500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800" dirty="0"/>
                  <a:t>5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bSup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bSup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4AA9F47-CEC3-4873-AD12-6ED4F461F3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1163" y="5948125"/>
                <a:ext cx="5669412" cy="500330"/>
              </a:xfrm>
              <a:prstGeom prst="rect">
                <a:avLst/>
              </a:prstGeom>
              <a:blipFill>
                <a:blip r:embed="rId4"/>
                <a:stretch>
                  <a:fillRect l="-3763" t="-13415" b="-365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70C166-6523-44F8-AEA7-3DD251D055DB}"/>
              </a:ext>
            </a:extLst>
          </p:cNvPr>
          <p:cNvSpPr/>
          <p:nvPr/>
        </p:nvSpPr>
        <p:spPr>
          <a:xfrm>
            <a:off x="7708281" y="2183901"/>
            <a:ext cx="2895623" cy="400524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EFEB072-4136-44C2-9040-6E0A7D6D54DF}"/>
              </a:ext>
            </a:extLst>
          </p:cNvPr>
          <p:cNvSpPr/>
          <p:nvPr/>
        </p:nvSpPr>
        <p:spPr>
          <a:xfrm>
            <a:off x="8148363" y="2738507"/>
            <a:ext cx="2895623" cy="1707850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94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arge white building&#10;&#10;Description automatically generated">
            <a:extLst>
              <a:ext uri="{FF2B5EF4-FFF2-40B4-BE49-F238E27FC236}">
                <a16:creationId xmlns:a16="http://schemas.microsoft.com/office/drawing/2014/main" id="{4BF821BC-8023-4A74-853C-F67F134F1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15775" r="645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612D4E3-57DE-4B5C-A3B0-19A010653E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42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picture containing text&#10;&#10;Description automatically generated">
            <a:extLst>
              <a:ext uri="{FF2B5EF4-FFF2-40B4-BE49-F238E27FC236}">
                <a16:creationId xmlns:a16="http://schemas.microsoft.com/office/drawing/2014/main" id="{90C9FE95-25EE-48B4-A644-28DCE347EEE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15689" r="6610"/>
          <a:stretch/>
        </p:blipFill>
        <p:spPr>
          <a:xfrm>
            <a:off x="1" y="0"/>
            <a:ext cx="12192000" cy="687930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9DA9A0-B435-48A3-8A25-E721E1A8F8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3" t="15689" r="48633"/>
          <a:stretch/>
        </p:blipFill>
        <p:spPr>
          <a:xfrm>
            <a:off x="0" y="-2"/>
            <a:ext cx="6095999" cy="6879303"/>
          </a:xfrm>
          <a:prstGeom prst="rect">
            <a:avLst/>
          </a:prstGeom>
        </p:spPr>
      </p:pic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35248A2-6E1A-43E5-BB4D-6A6E99B817DF}"/>
              </a:ext>
            </a:extLst>
          </p:cNvPr>
          <p:cNvSpPr txBox="1">
            <a:spLocks/>
          </p:cNvSpPr>
          <p:nvPr/>
        </p:nvSpPr>
        <p:spPr>
          <a:xfrm>
            <a:off x="87086" y="-1"/>
            <a:ext cx="4691743" cy="968728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4000" dirty="0">
                <a:solidFill>
                  <a:schemeClr val="bg1"/>
                </a:solidFill>
              </a:rPr>
              <a:t>Path Tracing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7F3485-FB7B-43EB-961B-324814EC57A5}"/>
              </a:ext>
            </a:extLst>
          </p:cNvPr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38EEA57-8680-4A5E-A758-0BF3D2E3ECB9}"/>
              </a:ext>
            </a:extLst>
          </p:cNvPr>
          <p:cNvSpPr txBox="1">
            <a:spLocks/>
          </p:cNvSpPr>
          <p:nvPr/>
        </p:nvSpPr>
        <p:spPr>
          <a:xfrm>
            <a:off x="8949837" y="0"/>
            <a:ext cx="4452259" cy="968728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4000" dirty="0">
                <a:solidFill>
                  <a:schemeClr val="bg1"/>
                </a:solidFill>
              </a:rPr>
              <a:t>G-Path Tracing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53825F-D994-4F7E-ABFE-A1265FDAC1B7}"/>
              </a:ext>
            </a:extLst>
          </p:cNvPr>
          <p:cNvGrpSpPr/>
          <p:nvPr/>
        </p:nvGrpSpPr>
        <p:grpSpPr>
          <a:xfrm>
            <a:off x="4201886" y="6195998"/>
            <a:ext cx="3842657" cy="584776"/>
            <a:chOff x="4201886" y="6195998"/>
            <a:chExt cx="3842657" cy="58477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DC7F43-F3B0-4105-BFDE-04C3355AD1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2585" t="32835" r="54060" b="66423"/>
            <a:stretch/>
          </p:blipFill>
          <p:spPr>
            <a:xfrm>
              <a:off x="4212771" y="6236462"/>
              <a:ext cx="3766457" cy="503850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57150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A567869-32C7-46CF-8954-AD60C0DF8AF8}"/>
                </a:ext>
              </a:extLst>
            </p:cNvPr>
            <p:cNvSpPr txBox="1"/>
            <p:nvPr/>
          </p:nvSpPr>
          <p:spPr>
            <a:xfrm>
              <a:off x="5547160" y="6195999"/>
              <a:ext cx="1153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Error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C6BCA57-E62B-4021-B5D6-7D782DD09C2C}"/>
                </a:ext>
              </a:extLst>
            </p:cNvPr>
            <p:cNvSpPr txBox="1"/>
            <p:nvPr/>
          </p:nvSpPr>
          <p:spPr>
            <a:xfrm>
              <a:off x="4201886" y="6195998"/>
              <a:ext cx="7402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0.0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9B6C9F-A131-4D35-A4C5-E205DE6193A3}"/>
                </a:ext>
              </a:extLst>
            </p:cNvPr>
            <p:cNvSpPr txBox="1"/>
            <p:nvPr/>
          </p:nvSpPr>
          <p:spPr>
            <a:xfrm>
              <a:off x="6766361" y="6195998"/>
              <a:ext cx="12781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&gt; 0.05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7214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A picture containing text&#10;&#10;Description automatically generated">
            <a:extLst>
              <a:ext uri="{FF2B5EF4-FFF2-40B4-BE49-F238E27FC236}">
                <a16:creationId xmlns:a16="http://schemas.microsoft.com/office/drawing/2014/main" id="{90C9FE95-25EE-48B4-A644-28DCE347EEE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1" t="15951" r="6610"/>
          <a:stretch/>
        </p:blipFill>
        <p:spPr>
          <a:xfrm>
            <a:off x="0" y="0"/>
            <a:ext cx="12191999" cy="6858000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3AA313A-87DC-4004-9627-1C279F248B01}"/>
              </a:ext>
            </a:extLst>
          </p:cNvPr>
          <p:cNvSpPr txBox="1">
            <a:spLocks/>
          </p:cNvSpPr>
          <p:nvPr/>
        </p:nvSpPr>
        <p:spPr>
          <a:xfrm>
            <a:off x="8949837" y="0"/>
            <a:ext cx="4452259" cy="968728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4000" dirty="0">
                <a:solidFill>
                  <a:schemeClr val="bg1"/>
                </a:solidFill>
              </a:rPr>
              <a:t>G-Path Tracing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CD0F0F-A40A-40FB-A05F-ECC435652D0F}"/>
              </a:ext>
            </a:extLst>
          </p:cNvPr>
          <p:cNvGrpSpPr/>
          <p:nvPr/>
        </p:nvGrpSpPr>
        <p:grpSpPr>
          <a:xfrm>
            <a:off x="4201886" y="6195998"/>
            <a:ext cx="3842657" cy="584776"/>
            <a:chOff x="4201886" y="6195998"/>
            <a:chExt cx="3842657" cy="58477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2F81AD3-E072-4BAA-BE2A-1DAE1DC581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585" t="32835" r="54060" b="66423"/>
            <a:stretch/>
          </p:blipFill>
          <p:spPr>
            <a:xfrm>
              <a:off x="4212771" y="6236462"/>
              <a:ext cx="3766457" cy="503850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57150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C2E886-6AA0-4519-8789-9353CAAA6A1B}"/>
                </a:ext>
              </a:extLst>
            </p:cNvPr>
            <p:cNvSpPr txBox="1"/>
            <p:nvPr/>
          </p:nvSpPr>
          <p:spPr>
            <a:xfrm>
              <a:off x="5547160" y="6195999"/>
              <a:ext cx="1153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Error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111FC5-9270-48FE-8391-5443E7FFD0E2}"/>
                </a:ext>
              </a:extLst>
            </p:cNvPr>
            <p:cNvSpPr txBox="1"/>
            <p:nvPr/>
          </p:nvSpPr>
          <p:spPr>
            <a:xfrm>
              <a:off x="4201886" y="6195998"/>
              <a:ext cx="7402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0.0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42A8F4D-E934-41E9-858C-6A152A8DB69F}"/>
                </a:ext>
              </a:extLst>
            </p:cNvPr>
            <p:cNvSpPr txBox="1"/>
            <p:nvPr/>
          </p:nvSpPr>
          <p:spPr>
            <a:xfrm>
              <a:off x="6766361" y="6195998"/>
              <a:ext cx="12781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&gt; 0.05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48694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9AEF49BF-B5F3-46BC-9745-B7462DB8AC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5" t="15939" r="67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56939FB-B746-4B51-B46C-6A4519B5DC0B}"/>
              </a:ext>
            </a:extLst>
          </p:cNvPr>
          <p:cNvSpPr txBox="1">
            <a:spLocks/>
          </p:cNvSpPr>
          <p:nvPr/>
        </p:nvSpPr>
        <p:spPr>
          <a:xfrm>
            <a:off x="7157985" y="0"/>
            <a:ext cx="4963260" cy="968728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fi-FI" sz="4000" dirty="0">
                <a:solidFill>
                  <a:srgbClr val="FF0000"/>
                </a:solidFill>
              </a:rPr>
              <a:t>Better </a:t>
            </a:r>
            <a:r>
              <a:rPr lang="fi-FI" sz="4000" dirty="0">
                <a:solidFill>
                  <a:schemeClr val="bg1"/>
                </a:solidFill>
              </a:rPr>
              <a:t>G-Path Tracing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F5B5FB-5C79-4431-9564-2D89BC87779A}"/>
              </a:ext>
            </a:extLst>
          </p:cNvPr>
          <p:cNvGrpSpPr/>
          <p:nvPr/>
        </p:nvGrpSpPr>
        <p:grpSpPr>
          <a:xfrm>
            <a:off x="4201886" y="6195998"/>
            <a:ext cx="3842657" cy="584776"/>
            <a:chOff x="4201886" y="6195998"/>
            <a:chExt cx="3842657" cy="58477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10172DD-D9A5-4C89-9D1B-20376F8CCE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585" t="32835" r="54060" b="66423"/>
            <a:stretch/>
          </p:blipFill>
          <p:spPr>
            <a:xfrm>
              <a:off x="4212771" y="6236462"/>
              <a:ext cx="3766457" cy="503850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57150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C485A6-ED40-44B5-8E93-8E8949B3B5D3}"/>
                </a:ext>
              </a:extLst>
            </p:cNvPr>
            <p:cNvSpPr txBox="1"/>
            <p:nvPr/>
          </p:nvSpPr>
          <p:spPr>
            <a:xfrm>
              <a:off x="5547160" y="6195999"/>
              <a:ext cx="1153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Error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AFC839-0984-471D-B74A-FFD25EE5CB7E}"/>
                </a:ext>
              </a:extLst>
            </p:cNvPr>
            <p:cNvSpPr txBox="1"/>
            <p:nvPr/>
          </p:nvSpPr>
          <p:spPr>
            <a:xfrm>
              <a:off x="4201886" y="6195998"/>
              <a:ext cx="7402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0.0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3E4337A-C2FB-4C67-B6A5-921292C98555}"/>
                </a:ext>
              </a:extLst>
            </p:cNvPr>
            <p:cNvSpPr txBox="1"/>
            <p:nvPr/>
          </p:nvSpPr>
          <p:spPr>
            <a:xfrm>
              <a:off x="6766361" y="6195998"/>
              <a:ext cx="12781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&gt; 0.05</a:t>
              </a:r>
              <a:endParaRPr lang="fr-FR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AA79270-6B45-4C74-B9AC-E99E4B98C3F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2551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3.6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7|4|4.5|3.7|5.2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7|4|4.5|3.7|5.2|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7|4|4.5|3.7|5.2|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9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9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3.2|6.2|1.3"/>
</p:tagLst>
</file>

<file path=ppt/theme/theme1.xml><?xml version="1.0" encoding="utf-8"?>
<a:theme xmlns:a="http://schemas.openxmlformats.org/drawingml/2006/main" name="SA2015_16by9_Powerpoint_Presentation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A2018_16by9_Powerpoint_Presentation_Template_whitev2" id="{9FD6E655-2A3C-4FAA-A748-6472027EAF19}" vid="{0D259C0B-5652-4B99-A0C0-847FCB3557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GGRAPH 2015">
    <a:dk1>
      <a:srgbClr val="4C75A5"/>
    </a:dk1>
    <a:lt1>
      <a:srgbClr val="FFFFFF"/>
    </a:lt1>
    <a:dk2>
      <a:srgbClr val="4C75A5"/>
    </a:dk2>
    <a:lt2>
      <a:srgbClr val="FFFFFF"/>
    </a:lt2>
    <a:accent1>
      <a:srgbClr val="A0B3D8"/>
    </a:accent1>
    <a:accent2>
      <a:srgbClr val="CDDB1C"/>
    </a:accent2>
    <a:accent3>
      <a:srgbClr val="950026"/>
    </a:accent3>
    <a:accent4>
      <a:srgbClr val="F6A168"/>
    </a:accent4>
    <a:accent5>
      <a:srgbClr val="E30078"/>
    </a:accent5>
    <a:accent6>
      <a:srgbClr val="380E2C"/>
    </a:accent6>
    <a:hlink>
      <a:srgbClr val="380E2C"/>
    </a:hlink>
    <a:folHlink>
      <a:srgbClr val="A0B3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1_introduction</Template>
  <TotalTime>13174</TotalTime>
  <Words>962</Words>
  <Application>Microsoft Office PowerPoint</Application>
  <PresentationFormat>Widescreen</PresentationFormat>
  <Paragraphs>302</Paragraphs>
  <Slides>49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</vt:lpstr>
      <vt:lpstr>Open Sans </vt:lpstr>
      <vt:lpstr>Verdana</vt:lpstr>
      <vt:lpstr>Times New Roman</vt:lpstr>
      <vt:lpstr>Open Sans Semibold</vt:lpstr>
      <vt:lpstr>Calibri</vt:lpstr>
      <vt:lpstr>Cambria Math</vt:lpstr>
      <vt:lpstr>Open Sans</vt:lpstr>
      <vt:lpstr>SA2015_16by9_Powerpoint_Presentation_Template</vt:lpstr>
      <vt:lpstr>PowerPoint Presentation</vt:lpstr>
      <vt:lpstr>PowerPoint Presentation</vt:lpstr>
      <vt:lpstr>Rendering equation</vt:lpstr>
      <vt:lpstr>Rendering equation</vt:lpstr>
      <vt:lpstr>Rendering equation</vt:lpstr>
      <vt:lpstr>Rendering equation</vt:lpstr>
      <vt:lpstr>Rendering equation</vt:lpstr>
      <vt:lpstr>Rendering equation</vt:lpstr>
      <vt:lpstr>Path tracing</vt:lpstr>
      <vt:lpstr>Motivation</vt:lpstr>
      <vt:lpstr>Motivation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Gradients on 2D image plane</vt:lpstr>
      <vt:lpstr>THE BASIC ALGORITHM</vt:lpstr>
      <vt:lpstr>Gradient RENDERING INTEGRAL</vt:lpstr>
      <vt:lpstr>Gradient RENDERING INTEGRAL</vt:lpstr>
      <vt:lpstr>Gradient RENDERING INTEGRAL</vt:lpstr>
      <vt:lpstr>Gradient RENDERING INTEGRAL</vt:lpstr>
      <vt:lpstr>Gradient RENDERING INTEGRAL</vt:lpstr>
      <vt:lpstr>Gradient RENDERING INTEGRAL</vt:lpstr>
      <vt:lpstr>Gradient RENDERING INTEGRAL</vt:lpstr>
      <vt:lpstr>Random SEQUENCE replay</vt:lpstr>
      <vt:lpstr>Random SEQUENCE replay</vt:lpstr>
      <vt:lpstr>Random SEQUENCE replay</vt:lpstr>
      <vt:lpstr>Random SEQUENCE replay</vt:lpstr>
      <vt:lpstr>Random SEQUENCE replay</vt:lpstr>
      <vt:lpstr>Random SEQUENCE replay</vt:lpstr>
      <vt:lpstr>Random SEQUENCE replay</vt:lpstr>
      <vt:lpstr>THE BASIC ALGORITHM</vt:lpstr>
      <vt:lpstr>THE BASIC ALGORITHM</vt:lpstr>
      <vt:lpstr>Image reconstruction</vt:lpstr>
      <vt:lpstr>IMAGE RECONSTRUCTION</vt:lpstr>
      <vt:lpstr>IMAGE RECONSTRUCTION</vt:lpstr>
      <vt:lpstr>IMPLEMENTING A SIMPLE GRADIENT PATH TRACER</vt:lpstr>
      <vt:lpstr>IMPLEMENTING A SIMPLE GRADIENT PATH TRACER</vt:lpstr>
      <vt:lpstr>IMPLEMENTING A SIMPLE GRADIENT PATH TRACER</vt:lpstr>
      <vt:lpstr>IMPLEMENTING A SIMPLE GRADIENT PATH TRACER</vt:lpstr>
      <vt:lpstr>IMPLEMENTING A SIMPLE GRADIENT PATH TRACER</vt:lpstr>
      <vt:lpstr>IMPLEMENTING A SIMPLE GRADIENT PATH TRACER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Gradient-domain Light Transport</dc:title>
  <dc:creator>Son Hua</dc:creator>
  <cp:lastModifiedBy>Son Hua</cp:lastModifiedBy>
  <cp:revision>444</cp:revision>
  <dcterms:created xsi:type="dcterms:W3CDTF">2017-09-18T02:33:39Z</dcterms:created>
  <dcterms:modified xsi:type="dcterms:W3CDTF">2019-05-07T18:55:25Z</dcterms:modified>
</cp:coreProperties>
</file>