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91" r:id="rId1"/>
  </p:sldMasterIdLst>
  <p:notesMasterIdLst>
    <p:notesMasterId r:id="rId12"/>
  </p:notesMasterIdLst>
  <p:sldIdLst>
    <p:sldId id="256" r:id="rId2"/>
    <p:sldId id="260" r:id="rId3"/>
    <p:sldId id="263" r:id="rId4"/>
    <p:sldId id="267" r:id="rId5"/>
    <p:sldId id="268" r:id="rId6"/>
    <p:sldId id="265" r:id="rId7"/>
    <p:sldId id="955" r:id="rId8"/>
    <p:sldId id="269" r:id="rId9"/>
    <p:sldId id="271" r:id="rId10"/>
    <p:sldId id="272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Verdana" panose="020B060403050404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5" userDrawn="1">
          <p15:clr>
            <a:srgbClr val="A4A3A4"/>
          </p15:clr>
        </p15:guide>
        <p15:guide id="2" pos="570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rien Gruson" initials="" lastIdx="3" clrIdx="0">
    <p:extLst/>
  </p:cmAuthor>
  <p:cmAuthor id="1" name="Adrien Gruson" initials="AG" lastIdx="6" clrIdx="1">
    <p:extLst>
      <p:ext uri="{19B8F6BF-5375-455C-9EA6-DF929625EA0E}">
        <p15:presenceInfo xmlns:p15="http://schemas.microsoft.com/office/powerpoint/2012/main" userId="56f094d6de07cb9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504D"/>
    <a:srgbClr val="1F601A"/>
    <a:srgbClr val="33A02C"/>
    <a:srgbClr val="E46C0A"/>
    <a:srgbClr val="E31A1C"/>
    <a:srgbClr val="444444"/>
    <a:srgbClr val="FFF2CC"/>
    <a:srgbClr val="99FF66"/>
    <a:srgbClr val="1F78B4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5" autoAdjust="0"/>
    <p:restoredTop sz="72664" autoAdjust="0"/>
  </p:normalViewPr>
  <p:slideViewPr>
    <p:cSldViewPr snapToGrid="0">
      <p:cViewPr varScale="1">
        <p:scale>
          <a:sx n="49" d="100"/>
          <a:sy n="49" d="100"/>
        </p:scale>
        <p:origin x="1344" y="32"/>
      </p:cViewPr>
      <p:guideLst>
        <p:guide orient="horz" pos="845"/>
        <p:guide pos="57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1402C-262A-4003-94E6-305953E4BD9C}" type="datetimeFigureOut">
              <a:rPr lang="en-GB" smtClean="0"/>
              <a:t>08/05/2019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B66A7F-3F97-42CC-9E77-44482FBCA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865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BBEDC-8ABD-4E12-85F3-D97941C391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417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BBEDC-8ABD-4E12-85F3-D97941C391E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13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BBEDC-8ABD-4E12-85F3-D97941C391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114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BBEDC-8ABD-4E12-85F3-D97941C391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210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BBEDC-8ABD-4E12-85F3-D97941C391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533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BBEDC-8ABD-4E12-85F3-D97941C391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621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BBEDC-8ABD-4E12-85F3-D97941C391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01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Here is the syllabus.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BBEDC-8ABD-4E12-85F3-D97941C391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060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411739-2F40-4253-B9B5-1C21248EA80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024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3" hasCustomPrompt="1"/>
          </p:nvPr>
        </p:nvSpPr>
        <p:spPr>
          <a:xfrm>
            <a:off x="395024" y="1647571"/>
            <a:ext cx="11242625" cy="2866516"/>
          </a:xfrm>
        </p:spPr>
        <p:txBody>
          <a:bodyPr>
            <a:normAutofit/>
          </a:bodyPr>
          <a:lstStyle>
            <a:lvl1pPr marL="0" indent="0" algn="ctr">
              <a:buNone/>
              <a:defRPr sz="4800" b="1" baseline="0">
                <a:solidFill>
                  <a:srgbClr val="39393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Title or Logo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E89C3AC-749D-4E64-AF56-C5467E72D444}"/>
              </a:ext>
            </a:extLst>
          </p:cNvPr>
          <p:cNvGrpSpPr/>
          <p:nvPr/>
        </p:nvGrpSpPr>
        <p:grpSpPr>
          <a:xfrm>
            <a:off x="-11293" y="-16387"/>
            <a:ext cx="12203293" cy="6897141"/>
            <a:chOff x="-8470" y="-12291"/>
            <a:chExt cx="12200472" cy="6895547"/>
          </a:xfrm>
        </p:grpSpPr>
        <p:grpSp>
          <p:nvGrpSpPr>
            <p:cNvPr id="49" name="Gruppo 44">
              <a:extLst>
                <a:ext uri="{FF2B5EF4-FFF2-40B4-BE49-F238E27FC236}">
                  <a16:creationId xmlns:a16="http://schemas.microsoft.com/office/drawing/2014/main" id="{07F831D7-A483-4E31-804A-A00870F8F98C}"/>
                </a:ext>
              </a:extLst>
            </p:cNvPr>
            <p:cNvGrpSpPr/>
            <p:nvPr userDrawn="1"/>
          </p:nvGrpSpPr>
          <p:grpSpPr>
            <a:xfrm>
              <a:off x="10298397" y="4547129"/>
              <a:ext cx="1800726" cy="2126733"/>
              <a:chOff x="11125199" y="5592763"/>
              <a:chExt cx="905377" cy="1069288"/>
            </a:xfrm>
          </p:grpSpPr>
          <p:pic>
            <p:nvPicPr>
              <p:cNvPr id="50" name="Immagine 9">
                <a:extLst>
                  <a:ext uri="{FF2B5EF4-FFF2-40B4-BE49-F238E27FC236}">
                    <a16:creationId xmlns:a16="http://schemas.microsoft.com/office/drawing/2014/main" id="{0783DFAC-AADA-40C2-A482-292A74DBE19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82458" y="5670264"/>
                <a:ext cx="648118" cy="991787"/>
              </a:xfrm>
              <a:prstGeom prst="rect">
                <a:avLst/>
              </a:prstGeom>
            </p:spPr>
          </p:pic>
          <p:sp>
            <p:nvSpPr>
              <p:cNvPr id="51" name="Triangolo isoscele 18">
                <a:extLst>
                  <a:ext uri="{FF2B5EF4-FFF2-40B4-BE49-F238E27FC236}">
                    <a16:creationId xmlns:a16="http://schemas.microsoft.com/office/drawing/2014/main" id="{599841F9-BC48-487E-A74F-3951E3054C55}"/>
                  </a:ext>
                </a:extLst>
              </p:cNvPr>
              <p:cNvSpPr/>
              <p:nvPr userDrawn="1"/>
            </p:nvSpPr>
            <p:spPr>
              <a:xfrm rot="5400000">
                <a:off x="11215743" y="5502219"/>
                <a:ext cx="338554" cy="519642"/>
              </a:xfrm>
              <a:prstGeom prst="triangle">
                <a:avLst/>
              </a:prstGeom>
              <a:gradFill flip="none" rotWithShape="1">
                <a:gsLst>
                  <a:gs pos="0">
                    <a:srgbClr val="FF8552"/>
                  </a:gs>
                  <a:gs pos="56000">
                    <a:srgbClr val="FF8552">
                      <a:tint val="44500"/>
                      <a:satMod val="160000"/>
                    </a:srgbClr>
                  </a:gs>
                  <a:gs pos="83000">
                    <a:srgbClr val="FF8552">
                      <a:tint val="23500"/>
                      <a:satMod val="160000"/>
                      <a:alpha val="0"/>
                    </a:srgbClr>
                  </a:gs>
                </a:gsLst>
                <a:lin ang="54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3" name="Gruppo 40">
              <a:extLst>
                <a:ext uri="{FF2B5EF4-FFF2-40B4-BE49-F238E27FC236}">
                  <a16:creationId xmlns:a16="http://schemas.microsoft.com/office/drawing/2014/main" id="{7AEF3B19-3138-4390-B376-6D2F8BAF40BB}"/>
                </a:ext>
              </a:extLst>
            </p:cNvPr>
            <p:cNvGrpSpPr/>
            <p:nvPr userDrawn="1"/>
          </p:nvGrpSpPr>
          <p:grpSpPr>
            <a:xfrm>
              <a:off x="-8470" y="-12291"/>
              <a:ext cx="12200472" cy="6895547"/>
              <a:chOff x="-8470" y="-12291"/>
              <a:chExt cx="12200472" cy="6895547"/>
            </a:xfrm>
          </p:grpSpPr>
          <p:sp>
            <p:nvSpPr>
              <p:cNvPr id="54" name="Triangolo isoscele 37">
                <a:extLst>
                  <a:ext uri="{FF2B5EF4-FFF2-40B4-BE49-F238E27FC236}">
                    <a16:creationId xmlns:a16="http://schemas.microsoft.com/office/drawing/2014/main" id="{1B1C21A1-E5B9-4546-8CEE-693D807B2C57}"/>
                  </a:ext>
                </a:extLst>
              </p:cNvPr>
              <p:cNvSpPr/>
              <p:nvPr userDrawn="1"/>
            </p:nvSpPr>
            <p:spPr>
              <a:xfrm rot="5400000">
                <a:off x="4390033" y="2103897"/>
                <a:ext cx="372400" cy="9169406"/>
              </a:xfrm>
              <a:prstGeom prst="triangle">
                <a:avLst>
                  <a:gd name="adj" fmla="val 98838"/>
                </a:avLst>
              </a:prstGeom>
              <a:solidFill>
                <a:srgbClr val="295172">
                  <a:alpha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Triangolo isoscele 36">
                <a:extLst>
                  <a:ext uri="{FF2B5EF4-FFF2-40B4-BE49-F238E27FC236}">
                    <a16:creationId xmlns:a16="http://schemas.microsoft.com/office/drawing/2014/main" id="{DB53210E-CE99-47AB-87A2-267534AA4333}"/>
                  </a:ext>
                </a:extLst>
              </p:cNvPr>
              <p:cNvSpPr/>
              <p:nvPr userDrawn="1"/>
            </p:nvSpPr>
            <p:spPr>
              <a:xfrm rot="5400000">
                <a:off x="-1976896" y="4470327"/>
                <a:ext cx="4381355" cy="444503"/>
              </a:xfrm>
              <a:prstGeom prst="triangle">
                <a:avLst>
                  <a:gd name="adj" fmla="val 100000"/>
                </a:avLst>
              </a:prstGeom>
              <a:solidFill>
                <a:srgbClr val="FF8552">
                  <a:alpha val="27843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Triangolo isoscele 35">
                <a:extLst>
                  <a:ext uri="{FF2B5EF4-FFF2-40B4-BE49-F238E27FC236}">
                    <a16:creationId xmlns:a16="http://schemas.microsoft.com/office/drawing/2014/main" id="{9FAA4873-4E18-4D21-B6A6-A63019E6EA5C}"/>
                  </a:ext>
                </a:extLst>
              </p:cNvPr>
              <p:cNvSpPr/>
              <p:nvPr userDrawn="1"/>
            </p:nvSpPr>
            <p:spPr>
              <a:xfrm rot="16200000">
                <a:off x="11268158" y="5934155"/>
                <a:ext cx="228600" cy="1619089"/>
              </a:xfrm>
              <a:prstGeom prst="triangle">
                <a:avLst>
                  <a:gd name="adj" fmla="val 0"/>
                </a:avLst>
              </a:prstGeom>
              <a:solidFill>
                <a:srgbClr val="72C1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Triangolo isoscele 27">
                <a:extLst>
                  <a:ext uri="{FF2B5EF4-FFF2-40B4-BE49-F238E27FC236}">
                    <a16:creationId xmlns:a16="http://schemas.microsoft.com/office/drawing/2014/main" id="{9B76E9F3-930D-409E-A62F-F3384D1E831E}"/>
                  </a:ext>
                </a:extLst>
              </p:cNvPr>
              <p:cNvSpPr/>
              <p:nvPr userDrawn="1"/>
            </p:nvSpPr>
            <p:spPr>
              <a:xfrm rot="5400000">
                <a:off x="4079339" y="-4091629"/>
                <a:ext cx="1002259" cy="9160935"/>
              </a:xfrm>
              <a:prstGeom prst="triangle">
                <a:avLst>
                  <a:gd name="adj" fmla="val 924"/>
                </a:avLst>
              </a:prstGeom>
              <a:solidFill>
                <a:srgbClr val="72C1B8">
                  <a:alpha val="41961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" name="Triangolo isoscele 30">
                <a:extLst>
                  <a:ext uri="{FF2B5EF4-FFF2-40B4-BE49-F238E27FC236}">
                    <a16:creationId xmlns:a16="http://schemas.microsoft.com/office/drawing/2014/main" id="{2A239118-E93C-4324-9B27-45763D87E0DC}"/>
                  </a:ext>
                </a:extLst>
              </p:cNvPr>
              <p:cNvSpPr/>
              <p:nvPr userDrawn="1"/>
            </p:nvSpPr>
            <p:spPr>
              <a:xfrm rot="16200000">
                <a:off x="10653184" y="963084"/>
                <a:ext cx="2501900" cy="575733"/>
              </a:xfrm>
              <a:prstGeom prst="triangle">
                <a:avLst>
                  <a:gd name="adj" fmla="val 100000"/>
                </a:avLst>
              </a:prstGeom>
              <a:solidFill>
                <a:srgbClr val="72C1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Triangolo isoscele 31">
                <a:extLst>
                  <a:ext uri="{FF2B5EF4-FFF2-40B4-BE49-F238E27FC236}">
                    <a16:creationId xmlns:a16="http://schemas.microsoft.com/office/drawing/2014/main" id="{6C6877CC-8EE6-456E-9712-753C38D1F888}"/>
                  </a:ext>
                </a:extLst>
              </p:cNvPr>
              <p:cNvSpPr/>
              <p:nvPr userDrawn="1"/>
            </p:nvSpPr>
            <p:spPr>
              <a:xfrm rot="16200000">
                <a:off x="10467438" y="-903295"/>
                <a:ext cx="824458" cy="2624666"/>
              </a:xfrm>
              <a:prstGeom prst="triangle">
                <a:avLst>
                  <a:gd name="adj" fmla="val 100000"/>
                </a:avLst>
              </a:prstGeom>
              <a:solidFill>
                <a:srgbClr val="FF8552">
                  <a:alpha val="4902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Triangolo isoscele 25">
                <a:extLst>
                  <a:ext uri="{FF2B5EF4-FFF2-40B4-BE49-F238E27FC236}">
                    <a16:creationId xmlns:a16="http://schemas.microsoft.com/office/drawing/2014/main" id="{8032637D-BF07-44F7-87FA-51B91801F830}"/>
                  </a:ext>
                </a:extLst>
              </p:cNvPr>
              <p:cNvSpPr/>
              <p:nvPr userDrawn="1"/>
            </p:nvSpPr>
            <p:spPr>
              <a:xfrm rot="5400000">
                <a:off x="2224092" y="-2224093"/>
                <a:ext cx="597947" cy="5046133"/>
              </a:xfrm>
              <a:prstGeom prst="triangle">
                <a:avLst>
                  <a:gd name="adj" fmla="val 0"/>
                </a:avLst>
              </a:prstGeom>
              <a:solidFill>
                <a:srgbClr val="FF855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Triangolo isoscele 28">
                <a:extLst>
                  <a:ext uri="{FF2B5EF4-FFF2-40B4-BE49-F238E27FC236}">
                    <a16:creationId xmlns:a16="http://schemas.microsoft.com/office/drawing/2014/main" id="{0AA50A9D-C3EB-4E53-A540-7BC5015B8C75}"/>
                  </a:ext>
                </a:extLst>
              </p:cNvPr>
              <p:cNvSpPr/>
              <p:nvPr userDrawn="1"/>
            </p:nvSpPr>
            <p:spPr>
              <a:xfrm rot="10800000">
                <a:off x="-8467" y="-11657"/>
                <a:ext cx="444500" cy="1473200"/>
              </a:xfrm>
              <a:prstGeom prst="triangle">
                <a:avLst>
                  <a:gd name="adj" fmla="val 100000"/>
                </a:avLst>
              </a:prstGeom>
              <a:solidFill>
                <a:srgbClr val="39393A">
                  <a:alpha val="18039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2" name="CasellaDiTesto 42">
              <a:extLst>
                <a:ext uri="{FF2B5EF4-FFF2-40B4-BE49-F238E27FC236}">
                  <a16:creationId xmlns:a16="http://schemas.microsoft.com/office/drawing/2014/main" id="{046E3736-5479-41A5-B2B0-AD2BEB3C65C0}"/>
                </a:ext>
              </a:extLst>
            </p:cNvPr>
            <p:cNvSpPr txBox="1"/>
            <p:nvPr userDrawn="1"/>
          </p:nvSpPr>
          <p:spPr>
            <a:xfrm>
              <a:off x="3482643" y="5842815"/>
              <a:ext cx="7327423" cy="5846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F97AA"/>
                  </a:solidFill>
                  <a:effectLst/>
                  <a:uLnTx/>
                  <a:uFillTx/>
                </a:rPr>
                <a:t>The 40th Annual Conference of the European Association for Computer Graphics</a:t>
              </a:r>
              <a:br>
                <a:rPr kumimoji="0" lang="it-IT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F97AA"/>
                  </a:solidFill>
                  <a:effectLst/>
                  <a:uLnTx/>
                  <a:uFillTx/>
                </a:rPr>
              </a:br>
              <a:r>
                <a:rPr kumimoji="0" lang="it-IT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7F97AA"/>
                  </a:solidFill>
                  <a:effectLst/>
                  <a:uLnTx/>
                  <a:uFillTx/>
                </a:rPr>
                <a:t>May 6-10, Genova, Italy</a:t>
              </a:r>
            </a:p>
          </p:txBody>
        </p:sp>
        <p:pic>
          <p:nvPicPr>
            <p:cNvPr id="52" name="Immagine 17">
              <a:extLst>
                <a:ext uri="{FF2B5EF4-FFF2-40B4-BE49-F238E27FC236}">
                  <a16:creationId xmlns:a16="http://schemas.microsoft.com/office/drawing/2014/main" id="{53877B9F-4383-466E-B858-E16FEAA4AE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548" y="5829740"/>
              <a:ext cx="2563486" cy="621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4489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794230" y="1647570"/>
            <a:ext cx="10603541" cy="3731684"/>
          </a:xfrm>
        </p:spPr>
        <p:txBody>
          <a:bodyPr/>
          <a:lstStyle>
            <a:lvl1pPr marL="609585" indent="-609585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219170" indent="-609585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676358" indent="-457189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285943" indent="-457189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895528" indent="-457189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794230" y="491210"/>
            <a:ext cx="10603541" cy="667933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3333" b="1" i="0" strike="noStrike" cap="all" normalizeH="0" baseline="0">
                <a:solidFill>
                  <a:srgbClr val="39393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6FE2136-F2E9-461E-9D35-3F561E0ADF7A}"/>
              </a:ext>
            </a:extLst>
          </p:cNvPr>
          <p:cNvGrpSpPr/>
          <p:nvPr/>
        </p:nvGrpSpPr>
        <p:grpSpPr>
          <a:xfrm>
            <a:off x="-11293" y="-15542"/>
            <a:ext cx="12203293" cy="6896508"/>
            <a:chOff x="-8470" y="-11657"/>
            <a:chExt cx="12200472" cy="6894913"/>
          </a:xfrm>
        </p:grpSpPr>
        <p:grpSp>
          <p:nvGrpSpPr>
            <p:cNvPr id="5" name="Gruppo 14">
              <a:extLst>
                <a:ext uri="{FF2B5EF4-FFF2-40B4-BE49-F238E27FC236}">
                  <a16:creationId xmlns:a16="http://schemas.microsoft.com/office/drawing/2014/main" id="{11136CE0-EDD6-43AE-A6F9-C5073E00B67C}"/>
                </a:ext>
              </a:extLst>
            </p:cNvPr>
            <p:cNvGrpSpPr/>
            <p:nvPr userDrawn="1"/>
          </p:nvGrpSpPr>
          <p:grpSpPr>
            <a:xfrm>
              <a:off x="-8470" y="-11657"/>
              <a:ext cx="12200472" cy="6894913"/>
              <a:chOff x="-8470" y="-11657"/>
              <a:chExt cx="12200472" cy="6894913"/>
            </a:xfrm>
          </p:grpSpPr>
          <p:sp>
            <p:nvSpPr>
              <p:cNvPr id="6" name="Triangolo isoscele 16">
                <a:extLst>
                  <a:ext uri="{FF2B5EF4-FFF2-40B4-BE49-F238E27FC236}">
                    <a16:creationId xmlns:a16="http://schemas.microsoft.com/office/drawing/2014/main" id="{FDD664BE-7663-43AE-BF46-03C940BD9F0F}"/>
                  </a:ext>
                </a:extLst>
              </p:cNvPr>
              <p:cNvSpPr/>
              <p:nvPr userDrawn="1"/>
            </p:nvSpPr>
            <p:spPr>
              <a:xfrm rot="5400000">
                <a:off x="-1976896" y="4470327"/>
                <a:ext cx="4381355" cy="444503"/>
              </a:xfrm>
              <a:prstGeom prst="triangle">
                <a:avLst>
                  <a:gd name="adj" fmla="val 100000"/>
                </a:avLst>
              </a:prstGeom>
              <a:solidFill>
                <a:srgbClr val="72C1B8">
                  <a:alpha val="27843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Triangolo isoscele 17">
                <a:extLst>
                  <a:ext uri="{FF2B5EF4-FFF2-40B4-BE49-F238E27FC236}">
                    <a16:creationId xmlns:a16="http://schemas.microsoft.com/office/drawing/2014/main" id="{C1685596-8DD9-4971-A71C-6B304569973B}"/>
                  </a:ext>
                </a:extLst>
              </p:cNvPr>
              <p:cNvSpPr/>
              <p:nvPr userDrawn="1"/>
            </p:nvSpPr>
            <p:spPr>
              <a:xfrm rot="16200000">
                <a:off x="11268158" y="5934155"/>
                <a:ext cx="228600" cy="1619089"/>
              </a:xfrm>
              <a:prstGeom prst="triangle">
                <a:avLst>
                  <a:gd name="adj" fmla="val 0"/>
                </a:avLst>
              </a:prstGeom>
              <a:solidFill>
                <a:srgbClr val="72C1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Triangolo isoscele 19">
                <a:extLst>
                  <a:ext uri="{FF2B5EF4-FFF2-40B4-BE49-F238E27FC236}">
                    <a16:creationId xmlns:a16="http://schemas.microsoft.com/office/drawing/2014/main" id="{237EA0C7-49BE-4F6C-8511-76E2784C9468}"/>
                  </a:ext>
                </a:extLst>
              </p:cNvPr>
              <p:cNvSpPr/>
              <p:nvPr userDrawn="1"/>
            </p:nvSpPr>
            <p:spPr>
              <a:xfrm rot="16200000">
                <a:off x="10653184" y="963084"/>
                <a:ext cx="2501900" cy="575733"/>
              </a:xfrm>
              <a:prstGeom prst="triangle">
                <a:avLst>
                  <a:gd name="adj" fmla="val 100000"/>
                </a:avLst>
              </a:prstGeom>
              <a:solidFill>
                <a:srgbClr val="72C1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riangolo isoscele 20">
                <a:extLst>
                  <a:ext uri="{FF2B5EF4-FFF2-40B4-BE49-F238E27FC236}">
                    <a16:creationId xmlns:a16="http://schemas.microsoft.com/office/drawing/2014/main" id="{D92A2807-9931-4A6F-AB3A-A501679E2212}"/>
                  </a:ext>
                </a:extLst>
              </p:cNvPr>
              <p:cNvSpPr/>
              <p:nvPr userDrawn="1"/>
            </p:nvSpPr>
            <p:spPr>
              <a:xfrm rot="16200000">
                <a:off x="10467438" y="-903295"/>
                <a:ext cx="824458" cy="2624666"/>
              </a:xfrm>
              <a:prstGeom prst="triangle">
                <a:avLst>
                  <a:gd name="adj" fmla="val 100000"/>
                </a:avLst>
              </a:prstGeom>
              <a:solidFill>
                <a:srgbClr val="72C1B8">
                  <a:alpha val="4902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Triangolo isoscele 21">
                <a:extLst>
                  <a:ext uri="{FF2B5EF4-FFF2-40B4-BE49-F238E27FC236}">
                    <a16:creationId xmlns:a16="http://schemas.microsoft.com/office/drawing/2014/main" id="{E06EA24F-CEF7-41E8-9629-E5F09D1B5B78}"/>
                  </a:ext>
                </a:extLst>
              </p:cNvPr>
              <p:cNvSpPr/>
              <p:nvPr userDrawn="1"/>
            </p:nvSpPr>
            <p:spPr>
              <a:xfrm rot="5400000">
                <a:off x="2224092" y="-2224093"/>
                <a:ext cx="597947" cy="5046133"/>
              </a:xfrm>
              <a:prstGeom prst="triangle">
                <a:avLst>
                  <a:gd name="adj" fmla="val 0"/>
                </a:avLst>
              </a:prstGeom>
              <a:solidFill>
                <a:srgbClr val="FF855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Triangolo isoscele 22">
                <a:extLst>
                  <a:ext uri="{FF2B5EF4-FFF2-40B4-BE49-F238E27FC236}">
                    <a16:creationId xmlns:a16="http://schemas.microsoft.com/office/drawing/2014/main" id="{B69BB6E6-0CA8-4A6E-B17F-10CD70F88474}"/>
                  </a:ext>
                </a:extLst>
              </p:cNvPr>
              <p:cNvSpPr/>
              <p:nvPr userDrawn="1"/>
            </p:nvSpPr>
            <p:spPr>
              <a:xfrm rot="10800000">
                <a:off x="-8467" y="-11657"/>
                <a:ext cx="444500" cy="1473200"/>
              </a:xfrm>
              <a:prstGeom prst="triangle">
                <a:avLst>
                  <a:gd name="adj" fmla="val 100000"/>
                </a:avLst>
              </a:prstGeom>
              <a:solidFill>
                <a:srgbClr val="39393A">
                  <a:alpha val="18039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2" name="Immagine 23">
              <a:extLst>
                <a:ext uri="{FF2B5EF4-FFF2-40B4-BE49-F238E27FC236}">
                  <a16:creationId xmlns:a16="http://schemas.microsoft.com/office/drawing/2014/main" id="{999FE0FF-A6FB-42FA-9DE7-669F3F6045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16" y="6169420"/>
              <a:ext cx="906778" cy="5667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0090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794230" y="1647570"/>
            <a:ext cx="10603541" cy="3731684"/>
          </a:xfrm>
        </p:spPr>
        <p:txBody>
          <a:bodyPr/>
          <a:lstStyle>
            <a:lvl1pPr marL="609585" indent="-609585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219170" indent="-609585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676358" indent="-457189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285943" indent="-457189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895528" indent="-457189">
              <a:buSzPct val="100000"/>
              <a:buFont typeface="Arial" panose="020B0604020202020204" pitchFamily="34" charset="0"/>
              <a:buChar char="•"/>
              <a:defRPr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794230" y="491210"/>
            <a:ext cx="10603541" cy="667933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3333" b="1" i="0" strike="noStrike" cap="all" normalizeH="0" baseline="0">
                <a:solidFill>
                  <a:srgbClr val="39393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uppo 14">
            <a:extLst>
              <a:ext uri="{FF2B5EF4-FFF2-40B4-BE49-F238E27FC236}">
                <a16:creationId xmlns:a16="http://schemas.microsoft.com/office/drawing/2014/main" id="{11136CE0-EDD6-43AE-A6F9-C5073E00B67C}"/>
              </a:ext>
            </a:extLst>
          </p:cNvPr>
          <p:cNvGrpSpPr/>
          <p:nvPr/>
        </p:nvGrpSpPr>
        <p:grpSpPr>
          <a:xfrm>
            <a:off x="-11293" y="-15542"/>
            <a:ext cx="12203293" cy="6896508"/>
            <a:chOff x="-8470" y="-11657"/>
            <a:chExt cx="12200472" cy="6894913"/>
          </a:xfrm>
        </p:grpSpPr>
        <p:sp>
          <p:nvSpPr>
            <p:cNvPr id="6" name="Triangolo isoscele 16">
              <a:extLst>
                <a:ext uri="{FF2B5EF4-FFF2-40B4-BE49-F238E27FC236}">
                  <a16:creationId xmlns:a16="http://schemas.microsoft.com/office/drawing/2014/main" id="{FDD664BE-7663-43AE-BF46-03C940BD9F0F}"/>
                </a:ext>
              </a:extLst>
            </p:cNvPr>
            <p:cNvSpPr/>
            <p:nvPr userDrawn="1"/>
          </p:nvSpPr>
          <p:spPr>
            <a:xfrm rot="5400000">
              <a:off x="-1976896" y="4470327"/>
              <a:ext cx="4381355" cy="444503"/>
            </a:xfrm>
            <a:prstGeom prst="triangle">
              <a:avLst>
                <a:gd name="adj" fmla="val 100000"/>
              </a:avLst>
            </a:prstGeom>
            <a:solidFill>
              <a:srgbClr val="72C1B8">
                <a:alpha val="27843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riangolo isoscele 17">
              <a:extLst>
                <a:ext uri="{FF2B5EF4-FFF2-40B4-BE49-F238E27FC236}">
                  <a16:creationId xmlns:a16="http://schemas.microsoft.com/office/drawing/2014/main" id="{C1685596-8DD9-4971-A71C-6B304569973B}"/>
                </a:ext>
              </a:extLst>
            </p:cNvPr>
            <p:cNvSpPr/>
            <p:nvPr userDrawn="1"/>
          </p:nvSpPr>
          <p:spPr>
            <a:xfrm rot="16200000">
              <a:off x="11268158" y="5934155"/>
              <a:ext cx="228600" cy="1619089"/>
            </a:xfrm>
            <a:prstGeom prst="triangle">
              <a:avLst>
                <a:gd name="adj" fmla="val 0"/>
              </a:avLst>
            </a:prstGeom>
            <a:solidFill>
              <a:srgbClr val="72C1B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riangolo isoscele 19">
              <a:extLst>
                <a:ext uri="{FF2B5EF4-FFF2-40B4-BE49-F238E27FC236}">
                  <a16:creationId xmlns:a16="http://schemas.microsoft.com/office/drawing/2014/main" id="{237EA0C7-49BE-4F6C-8511-76E2784C9468}"/>
                </a:ext>
              </a:extLst>
            </p:cNvPr>
            <p:cNvSpPr/>
            <p:nvPr userDrawn="1"/>
          </p:nvSpPr>
          <p:spPr>
            <a:xfrm rot="16200000">
              <a:off x="10653184" y="963084"/>
              <a:ext cx="2501900" cy="575733"/>
            </a:xfrm>
            <a:prstGeom prst="triangle">
              <a:avLst>
                <a:gd name="adj" fmla="val 100000"/>
              </a:avLst>
            </a:prstGeom>
            <a:solidFill>
              <a:srgbClr val="72C1B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riangolo isoscele 20">
              <a:extLst>
                <a:ext uri="{FF2B5EF4-FFF2-40B4-BE49-F238E27FC236}">
                  <a16:creationId xmlns:a16="http://schemas.microsoft.com/office/drawing/2014/main" id="{D92A2807-9931-4A6F-AB3A-A501679E2212}"/>
                </a:ext>
              </a:extLst>
            </p:cNvPr>
            <p:cNvSpPr/>
            <p:nvPr userDrawn="1"/>
          </p:nvSpPr>
          <p:spPr>
            <a:xfrm rot="16200000">
              <a:off x="10467438" y="-903295"/>
              <a:ext cx="824458" cy="2624666"/>
            </a:xfrm>
            <a:prstGeom prst="triangle">
              <a:avLst>
                <a:gd name="adj" fmla="val 100000"/>
              </a:avLst>
            </a:prstGeom>
            <a:solidFill>
              <a:srgbClr val="72C1B8">
                <a:alpha val="4902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riangolo isoscele 21">
              <a:extLst>
                <a:ext uri="{FF2B5EF4-FFF2-40B4-BE49-F238E27FC236}">
                  <a16:creationId xmlns:a16="http://schemas.microsoft.com/office/drawing/2014/main" id="{E06EA24F-CEF7-41E8-9629-E5F09D1B5B78}"/>
                </a:ext>
              </a:extLst>
            </p:cNvPr>
            <p:cNvSpPr/>
            <p:nvPr userDrawn="1"/>
          </p:nvSpPr>
          <p:spPr>
            <a:xfrm rot="5400000">
              <a:off x="2224092" y="-2224093"/>
              <a:ext cx="597947" cy="5046133"/>
            </a:xfrm>
            <a:prstGeom prst="triangle">
              <a:avLst>
                <a:gd name="adj" fmla="val 0"/>
              </a:avLst>
            </a:prstGeom>
            <a:solidFill>
              <a:srgbClr val="FF85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riangolo isoscele 22">
              <a:extLst>
                <a:ext uri="{FF2B5EF4-FFF2-40B4-BE49-F238E27FC236}">
                  <a16:creationId xmlns:a16="http://schemas.microsoft.com/office/drawing/2014/main" id="{B69BB6E6-0CA8-4A6E-B17F-10CD70F88474}"/>
                </a:ext>
              </a:extLst>
            </p:cNvPr>
            <p:cNvSpPr/>
            <p:nvPr userDrawn="1"/>
          </p:nvSpPr>
          <p:spPr>
            <a:xfrm rot="10800000">
              <a:off x="-8467" y="-11657"/>
              <a:ext cx="444500" cy="1473200"/>
            </a:xfrm>
            <a:prstGeom prst="triangle">
              <a:avLst>
                <a:gd name="adj" fmla="val 100000"/>
              </a:avLst>
            </a:prstGeom>
            <a:solidFill>
              <a:srgbClr val="39393A">
                <a:alpha val="18039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453831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epa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794231" y="2451729"/>
            <a:ext cx="10603541" cy="2123363"/>
          </a:xfrm>
        </p:spPr>
        <p:txBody>
          <a:bodyPr>
            <a:normAutofit/>
          </a:bodyPr>
          <a:lstStyle>
            <a:lvl1pPr marL="0" indent="0" algn="ctr">
              <a:buNone/>
              <a:defRPr sz="4800" b="1" baseline="0">
                <a:solidFill>
                  <a:srgbClr val="39393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Slide Separator Title</a:t>
            </a:r>
          </a:p>
        </p:txBody>
      </p:sp>
      <p:grpSp>
        <p:nvGrpSpPr>
          <p:cNvPr id="15" name="Gruppo 6">
            <a:extLst>
              <a:ext uri="{FF2B5EF4-FFF2-40B4-BE49-F238E27FC236}">
                <a16:creationId xmlns:a16="http://schemas.microsoft.com/office/drawing/2014/main" id="{1EA2E03B-E689-4260-A642-4909A098D03F}"/>
              </a:ext>
            </a:extLst>
          </p:cNvPr>
          <p:cNvGrpSpPr/>
          <p:nvPr/>
        </p:nvGrpSpPr>
        <p:grpSpPr>
          <a:xfrm>
            <a:off x="-11293" y="-16386"/>
            <a:ext cx="12203293" cy="6897141"/>
            <a:chOff x="-8470" y="-12291"/>
            <a:chExt cx="12200472" cy="6895547"/>
          </a:xfrm>
        </p:grpSpPr>
        <p:sp>
          <p:nvSpPr>
            <p:cNvPr id="16" name="Triangolo isoscele 7">
              <a:extLst>
                <a:ext uri="{FF2B5EF4-FFF2-40B4-BE49-F238E27FC236}">
                  <a16:creationId xmlns:a16="http://schemas.microsoft.com/office/drawing/2014/main" id="{66C708AD-9904-4653-90B1-58FB76AC8B9C}"/>
                </a:ext>
              </a:extLst>
            </p:cNvPr>
            <p:cNvSpPr/>
            <p:nvPr userDrawn="1"/>
          </p:nvSpPr>
          <p:spPr>
            <a:xfrm rot="5400000">
              <a:off x="4390033" y="2103897"/>
              <a:ext cx="372400" cy="9169406"/>
            </a:xfrm>
            <a:prstGeom prst="triangle">
              <a:avLst>
                <a:gd name="adj" fmla="val 98838"/>
              </a:avLst>
            </a:prstGeom>
            <a:solidFill>
              <a:srgbClr val="72C1B8">
                <a:alpha val="6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riangolo isoscele 8">
              <a:extLst>
                <a:ext uri="{FF2B5EF4-FFF2-40B4-BE49-F238E27FC236}">
                  <a16:creationId xmlns:a16="http://schemas.microsoft.com/office/drawing/2014/main" id="{7CC713D6-5C03-48E7-9A77-59511F912934}"/>
                </a:ext>
              </a:extLst>
            </p:cNvPr>
            <p:cNvSpPr/>
            <p:nvPr userDrawn="1"/>
          </p:nvSpPr>
          <p:spPr>
            <a:xfrm rot="5400000">
              <a:off x="-1976896" y="4470327"/>
              <a:ext cx="4381355" cy="444503"/>
            </a:xfrm>
            <a:prstGeom prst="triangle">
              <a:avLst>
                <a:gd name="adj" fmla="val 100000"/>
              </a:avLst>
            </a:prstGeom>
            <a:solidFill>
              <a:srgbClr val="72C1B8">
                <a:alpha val="27843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Triangolo isoscele 9">
              <a:extLst>
                <a:ext uri="{FF2B5EF4-FFF2-40B4-BE49-F238E27FC236}">
                  <a16:creationId xmlns:a16="http://schemas.microsoft.com/office/drawing/2014/main" id="{5E432F10-EE39-4DB8-8B33-5905D3F684BD}"/>
                </a:ext>
              </a:extLst>
            </p:cNvPr>
            <p:cNvSpPr/>
            <p:nvPr userDrawn="1"/>
          </p:nvSpPr>
          <p:spPr>
            <a:xfrm rot="16200000">
              <a:off x="11268158" y="5934155"/>
              <a:ext cx="228600" cy="1619089"/>
            </a:xfrm>
            <a:prstGeom prst="triangle">
              <a:avLst>
                <a:gd name="adj" fmla="val 0"/>
              </a:avLst>
            </a:prstGeom>
            <a:solidFill>
              <a:srgbClr val="72C1B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riangolo isoscele 10">
              <a:extLst>
                <a:ext uri="{FF2B5EF4-FFF2-40B4-BE49-F238E27FC236}">
                  <a16:creationId xmlns:a16="http://schemas.microsoft.com/office/drawing/2014/main" id="{C730619C-0FEF-40AF-946C-6F688C7AB521}"/>
                </a:ext>
              </a:extLst>
            </p:cNvPr>
            <p:cNvSpPr/>
            <p:nvPr userDrawn="1"/>
          </p:nvSpPr>
          <p:spPr>
            <a:xfrm rot="5400000">
              <a:off x="4079339" y="-4091629"/>
              <a:ext cx="1002259" cy="9160935"/>
            </a:xfrm>
            <a:prstGeom prst="triangle">
              <a:avLst>
                <a:gd name="adj" fmla="val 924"/>
              </a:avLst>
            </a:prstGeom>
            <a:solidFill>
              <a:srgbClr val="72C1B8">
                <a:alpha val="41961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riangolo isoscele 11">
              <a:extLst>
                <a:ext uri="{FF2B5EF4-FFF2-40B4-BE49-F238E27FC236}">
                  <a16:creationId xmlns:a16="http://schemas.microsoft.com/office/drawing/2014/main" id="{A2555DBA-1CA1-424F-95E1-923FEA5AE143}"/>
                </a:ext>
              </a:extLst>
            </p:cNvPr>
            <p:cNvSpPr/>
            <p:nvPr userDrawn="1"/>
          </p:nvSpPr>
          <p:spPr>
            <a:xfrm rot="16200000">
              <a:off x="10653184" y="963084"/>
              <a:ext cx="2501900" cy="575733"/>
            </a:xfrm>
            <a:prstGeom prst="triangle">
              <a:avLst>
                <a:gd name="adj" fmla="val 100000"/>
              </a:avLst>
            </a:prstGeom>
            <a:solidFill>
              <a:srgbClr val="72C1B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riangolo isoscele 12">
              <a:extLst>
                <a:ext uri="{FF2B5EF4-FFF2-40B4-BE49-F238E27FC236}">
                  <a16:creationId xmlns:a16="http://schemas.microsoft.com/office/drawing/2014/main" id="{6EEE8E95-0E04-4438-8286-26F97455D265}"/>
                </a:ext>
              </a:extLst>
            </p:cNvPr>
            <p:cNvSpPr/>
            <p:nvPr userDrawn="1"/>
          </p:nvSpPr>
          <p:spPr>
            <a:xfrm rot="16200000">
              <a:off x="10467438" y="-903295"/>
              <a:ext cx="824458" cy="2624666"/>
            </a:xfrm>
            <a:prstGeom prst="triangle">
              <a:avLst>
                <a:gd name="adj" fmla="val 100000"/>
              </a:avLst>
            </a:prstGeom>
            <a:solidFill>
              <a:srgbClr val="72C1B8">
                <a:alpha val="4902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Triangolo isoscele 13">
              <a:extLst>
                <a:ext uri="{FF2B5EF4-FFF2-40B4-BE49-F238E27FC236}">
                  <a16:creationId xmlns:a16="http://schemas.microsoft.com/office/drawing/2014/main" id="{A4F77AB6-CFFD-4FC7-9E83-72C1B962EFA0}"/>
                </a:ext>
              </a:extLst>
            </p:cNvPr>
            <p:cNvSpPr/>
            <p:nvPr userDrawn="1"/>
          </p:nvSpPr>
          <p:spPr>
            <a:xfrm rot="5400000">
              <a:off x="2224092" y="-2224093"/>
              <a:ext cx="597947" cy="5046133"/>
            </a:xfrm>
            <a:prstGeom prst="triangle">
              <a:avLst>
                <a:gd name="adj" fmla="val 0"/>
              </a:avLst>
            </a:prstGeom>
            <a:solidFill>
              <a:srgbClr val="72C1B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riangolo isoscele 14">
              <a:extLst>
                <a:ext uri="{FF2B5EF4-FFF2-40B4-BE49-F238E27FC236}">
                  <a16:creationId xmlns:a16="http://schemas.microsoft.com/office/drawing/2014/main" id="{9CB6268F-B6E0-484E-B830-4904B5C05FA9}"/>
                </a:ext>
              </a:extLst>
            </p:cNvPr>
            <p:cNvSpPr/>
            <p:nvPr userDrawn="1"/>
          </p:nvSpPr>
          <p:spPr>
            <a:xfrm rot="10800000">
              <a:off x="-8467" y="-11657"/>
              <a:ext cx="444500" cy="1473200"/>
            </a:xfrm>
            <a:prstGeom prst="triangle">
              <a:avLst>
                <a:gd name="adj" fmla="val 100000"/>
              </a:avLst>
            </a:prstGeom>
            <a:solidFill>
              <a:srgbClr val="39393A">
                <a:alpha val="18039"/>
              </a:srgb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6" name="Immagine 23">
            <a:extLst>
              <a:ext uri="{FF2B5EF4-FFF2-40B4-BE49-F238E27FC236}">
                <a16:creationId xmlns:a16="http://schemas.microsoft.com/office/drawing/2014/main" id="{6413DD32-1BE7-408D-B31E-A369CE65CD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9" y="6166964"/>
            <a:ext cx="906988" cy="56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78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5901791" y="1647570"/>
            <a:ext cx="5834035" cy="1331887"/>
          </a:xfrm>
        </p:spPr>
        <p:txBody>
          <a:bodyPr>
            <a:normAutofit/>
          </a:bodyPr>
          <a:lstStyle>
            <a:lvl1pPr marL="0" indent="0">
              <a:buNone/>
              <a:defRPr sz="2667" b="1" i="0" cap="all" baseline="0">
                <a:solidFill>
                  <a:srgbClr val="39393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Ending Text</a:t>
            </a:r>
          </a:p>
        </p:txBody>
      </p:sp>
      <p:sp>
        <p:nvSpPr>
          <p:cNvPr id="27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5901791" y="3628104"/>
            <a:ext cx="5834035" cy="2146397"/>
          </a:xfrm>
        </p:spPr>
        <p:txBody>
          <a:bodyPr>
            <a:normAutofit/>
          </a:bodyPr>
          <a:lstStyle>
            <a:lvl1pPr marL="0" indent="0">
              <a:buNone/>
              <a:defRPr sz="2667" b="0" i="0" cap="none" baseline="0">
                <a:solidFill>
                  <a:srgbClr val="545454"/>
                </a:solidFill>
                <a:latin typeface="Open Sans "/>
                <a:cs typeface="Arial"/>
              </a:defRPr>
            </a:lvl1pPr>
          </a:lstStyle>
          <a:p>
            <a:pPr lvl="0"/>
            <a:r>
              <a:rPr lang="en-US" dirty="0"/>
              <a:t>Contact Information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1379721-A53F-4436-B037-7BDA455D4E23}"/>
              </a:ext>
            </a:extLst>
          </p:cNvPr>
          <p:cNvGrpSpPr/>
          <p:nvPr/>
        </p:nvGrpSpPr>
        <p:grpSpPr>
          <a:xfrm>
            <a:off x="-11294" y="-16387"/>
            <a:ext cx="12225875" cy="6909904"/>
            <a:chOff x="-8470" y="-12291"/>
            <a:chExt cx="12200472" cy="6895547"/>
          </a:xfrm>
        </p:grpSpPr>
        <p:pic>
          <p:nvPicPr>
            <p:cNvPr id="7" name="Immagine 17">
              <a:extLst>
                <a:ext uri="{FF2B5EF4-FFF2-40B4-BE49-F238E27FC236}">
                  <a16:creationId xmlns:a16="http://schemas.microsoft.com/office/drawing/2014/main" id="{9350E72D-10BF-4976-A9AF-261D78FEAF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8241" y="2714521"/>
              <a:ext cx="3579238" cy="867450"/>
            </a:xfrm>
            <a:prstGeom prst="rect">
              <a:avLst/>
            </a:prstGeom>
          </p:spPr>
        </p:pic>
        <p:grpSp>
          <p:nvGrpSpPr>
            <p:cNvPr id="8" name="Gruppo 40">
              <a:extLst>
                <a:ext uri="{FF2B5EF4-FFF2-40B4-BE49-F238E27FC236}">
                  <a16:creationId xmlns:a16="http://schemas.microsoft.com/office/drawing/2014/main" id="{BC3F2578-55A7-4506-B728-3073E9946462}"/>
                </a:ext>
              </a:extLst>
            </p:cNvPr>
            <p:cNvGrpSpPr/>
            <p:nvPr userDrawn="1"/>
          </p:nvGrpSpPr>
          <p:grpSpPr>
            <a:xfrm>
              <a:off x="-8470" y="-12291"/>
              <a:ext cx="12200472" cy="6895547"/>
              <a:chOff x="-8470" y="-12291"/>
              <a:chExt cx="12200472" cy="6895547"/>
            </a:xfrm>
          </p:grpSpPr>
          <p:sp>
            <p:nvSpPr>
              <p:cNvPr id="9" name="Triangolo isoscele 37">
                <a:extLst>
                  <a:ext uri="{FF2B5EF4-FFF2-40B4-BE49-F238E27FC236}">
                    <a16:creationId xmlns:a16="http://schemas.microsoft.com/office/drawing/2014/main" id="{E9129138-BBAE-4DEE-897B-B36E270F347B}"/>
                  </a:ext>
                </a:extLst>
              </p:cNvPr>
              <p:cNvSpPr/>
              <p:nvPr userDrawn="1"/>
            </p:nvSpPr>
            <p:spPr>
              <a:xfrm rot="5400000">
                <a:off x="4390033" y="2103897"/>
                <a:ext cx="372400" cy="9169406"/>
              </a:xfrm>
              <a:prstGeom prst="triangle">
                <a:avLst>
                  <a:gd name="adj" fmla="val 98838"/>
                </a:avLst>
              </a:prstGeom>
              <a:solidFill>
                <a:srgbClr val="295172">
                  <a:alpha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Triangolo isoscele 36">
                <a:extLst>
                  <a:ext uri="{FF2B5EF4-FFF2-40B4-BE49-F238E27FC236}">
                    <a16:creationId xmlns:a16="http://schemas.microsoft.com/office/drawing/2014/main" id="{F4F6DF67-A0DF-4E6E-A3A1-EC0CAC55CDF8}"/>
                  </a:ext>
                </a:extLst>
              </p:cNvPr>
              <p:cNvSpPr/>
              <p:nvPr userDrawn="1"/>
            </p:nvSpPr>
            <p:spPr>
              <a:xfrm rot="5400000">
                <a:off x="-1976896" y="4470327"/>
                <a:ext cx="4381355" cy="444503"/>
              </a:xfrm>
              <a:prstGeom prst="triangle">
                <a:avLst>
                  <a:gd name="adj" fmla="val 100000"/>
                </a:avLst>
              </a:prstGeom>
              <a:solidFill>
                <a:srgbClr val="FF8552">
                  <a:alpha val="27843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Triangolo isoscele 35">
                <a:extLst>
                  <a:ext uri="{FF2B5EF4-FFF2-40B4-BE49-F238E27FC236}">
                    <a16:creationId xmlns:a16="http://schemas.microsoft.com/office/drawing/2014/main" id="{E113677F-B141-4EFD-B6C4-E12493318752}"/>
                  </a:ext>
                </a:extLst>
              </p:cNvPr>
              <p:cNvSpPr/>
              <p:nvPr userDrawn="1"/>
            </p:nvSpPr>
            <p:spPr>
              <a:xfrm rot="16200000">
                <a:off x="11268158" y="5934155"/>
                <a:ext cx="228600" cy="1619089"/>
              </a:xfrm>
              <a:prstGeom prst="triangle">
                <a:avLst>
                  <a:gd name="adj" fmla="val 0"/>
                </a:avLst>
              </a:prstGeom>
              <a:solidFill>
                <a:srgbClr val="72C1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Triangolo isoscele 27">
                <a:extLst>
                  <a:ext uri="{FF2B5EF4-FFF2-40B4-BE49-F238E27FC236}">
                    <a16:creationId xmlns:a16="http://schemas.microsoft.com/office/drawing/2014/main" id="{F2ECDFB0-73E0-4A3A-9886-0CC6D05B5DCE}"/>
                  </a:ext>
                </a:extLst>
              </p:cNvPr>
              <p:cNvSpPr/>
              <p:nvPr userDrawn="1"/>
            </p:nvSpPr>
            <p:spPr>
              <a:xfrm rot="5400000">
                <a:off x="4079339" y="-4091629"/>
                <a:ext cx="1002259" cy="9160935"/>
              </a:xfrm>
              <a:prstGeom prst="triangle">
                <a:avLst>
                  <a:gd name="adj" fmla="val 924"/>
                </a:avLst>
              </a:prstGeom>
              <a:solidFill>
                <a:srgbClr val="72C1B8">
                  <a:alpha val="41961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Triangolo isoscele 30">
                <a:extLst>
                  <a:ext uri="{FF2B5EF4-FFF2-40B4-BE49-F238E27FC236}">
                    <a16:creationId xmlns:a16="http://schemas.microsoft.com/office/drawing/2014/main" id="{3E5ADACB-5CAF-48CF-9B42-6B76333A40B7}"/>
                  </a:ext>
                </a:extLst>
              </p:cNvPr>
              <p:cNvSpPr/>
              <p:nvPr userDrawn="1"/>
            </p:nvSpPr>
            <p:spPr>
              <a:xfrm rot="16200000">
                <a:off x="10653184" y="963084"/>
                <a:ext cx="2501900" cy="575733"/>
              </a:xfrm>
              <a:prstGeom prst="triangle">
                <a:avLst>
                  <a:gd name="adj" fmla="val 100000"/>
                </a:avLst>
              </a:prstGeom>
              <a:solidFill>
                <a:srgbClr val="72C1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Triangolo isoscele 31">
                <a:extLst>
                  <a:ext uri="{FF2B5EF4-FFF2-40B4-BE49-F238E27FC236}">
                    <a16:creationId xmlns:a16="http://schemas.microsoft.com/office/drawing/2014/main" id="{CD666228-0434-4699-B962-D2AB64CDAD8E}"/>
                  </a:ext>
                </a:extLst>
              </p:cNvPr>
              <p:cNvSpPr/>
              <p:nvPr userDrawn="1"/>
            </p:nvSpPr>
            <p:spPr>
              <a:xfrm rot="16200000">
                <a:off x="10467438" y="-903295"/>
                <a:ext cx="824458" cy="2624666"/>
              </a:xfrm>
              <a:prstGeom prst="triangle">
                <a:avLst>
                  <a:gd name="adj" fmla="val 100000"/>
                </a:avLst>
              </a:prstGeom>
              <a:solidFill>
                <a:srgbClr val="FF8552">
                  <a:alpha val="4902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Triangolo isoscele 25">
                <a:extLst>
                  <a:ext uri="{FF2B5EF4-FFF2-40B4-BE49-F238E27FC236}">
                    <a16:creationId xmlns:a16="http://schemas.microsoft.com/office/drawing/2014/main" id="{8C8EC955-DB7E-4C9B-BFBD-E6A14F4BC38D}"/>
                  </a:ext>
                </a:extLst>
              </p:cNvPr>
              <p:cNvSpPr/>
              <p:nvPr userDrawn="1"/>
            </p:nvSpPr>
            <p:spPr>
              <a:xfrm rot="5400000">
                <a:off x="2224092" y="-2224093"/>
                <a:ext cx="597947" cy="5046133"/>
              </a:xfrm>
              <a:prstGeom prst="triangle">
                <a:avLst>
                  <a:gd name="adj" fmla="val 0"/>
                </a:avLst>
              </a:prstGeom>
              <a:solidFill>
                <a:srgbClr val="FF855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Triangolo isoscele 28">
                <a:extLst>
                  <a:ext uri="{FF2B5EF4-FFF2-40B4-BE49-F238E27FC236}">
                    <a16:creationId xmlns:a16="http://schemas.microsoft.com/office/drawing/2014/main" id="{56CC4258-CC1B-4001-926B-7CA28926ECE5}"/>
                  </a:ext>
                </a:extLst>
              </p:cNvPr>
              <p:cNvSpPr/>
              <p:nvPr userDrawn="1"/>
            </p:nvSpPr>
            <p:spPr>
              <a:xfrm rot="10800000">
                <a:off x="-8467" y="-11657"/>
                <a:ext cx="444500" cy="1473200"/>
              </a:xfrm>
              <a:prstGeom prst="triangle">
                <a:avLst>
                  <a:gd name="adj" fmla="val 100000"/>
                </a:avLst>
              </a:prstGeom>
              <a:solidFill>
                <a:srgbClr val="39393A">
                  <a:alpha val="18039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2400" b="0" i="0" u="none" strike="noStrike" kern="0" cap="none" spc="0" normalizeH="0" baseline="0" noProof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CasellaDiTesto 42">
            <a:extLst>
              <a:ext uri="{FF2B5EF4-FFF2-40B4-BE49-F238E27FC236}">
                <a16:creationId xmlns:a16="http://schemas.microsoft.com/office/drawing/2014/main" id="{104211FA-8E2E-4D7E-B0E5-59222C848BA5}"/>
              </a:ext>
            </a:extLst>
          </p:cNvPr>
          <p:cNvSpPr txBox="1"/>
          <p:nvPr/>
        </p:nvSpPr>
        <p:spPr>
          <a:xfrm>
            <a:off x="456175" y="3904818"/>
            <a:ext cx="518744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7F97AA"/>
                </a:solidFill>
                <a:effectLst/>
                <a:uLnTx/>
                <a:uFillTx/>
              </a:rPr>
              <a:t>The 40th Annual Conference of the European Association for Computer Graphics, May 6-10, Genova, Italy</a:t>
            </a:r>
          </a:p>
        </p:txBody>
      </p:sp>
    </p:spTree>
    <p:extLst>
      <p:ext uri="{BB962C8B-B14F-4D97-AF65-F5344CB8AC3E}">
        <p14:creationId xmlns:p14="http://schemas.microsoft.com/office/powerpoint/2010/main" val="1226472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376" y="22812"/>
            <a:ext cx="11287124" cy="834437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1594" y="66675"/>
            <a:ext cx="11117511" cy="749801"/>
          </a:xfrm>
          <a:prstGeom prst="rect">
            <a:avLst/>
          </a:prstGeom>
          <a:solidFill>
            <a:srgbClr val="185C72">
              <a:alpha val="60000"/>
            </a:srgbClr>
          </a:solidFill>
          <a:ln>
            <a:noFill/>
          </a:ln>
        </p:spPr>
        <p:txBody>
          <a:bodyPr anchor="ctr"/>
          <a:lstStyle>
            <a:lvl1pPr>
              <a:defRPr lang="de-CH" sz="3200" dirty="0">
                <a:solidFill>
                  <a:schemeClr val="bg1"/>
                </a:solidFill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de-CH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57187" y="1023520"/>
            <a:ext cx="11542713" cy="471955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7435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solidFill>
                  <a:srgbClr val="17435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solidFill>
                  <a:srgbClr val="17435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solidFill>
                  <a:srgbClr val="17435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solidFill>
                  <a:srgbClr val="17435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CH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67200" y="6086475"/>
            <a:ext cx="6950242" cy="685800"/>
          </a:xfrm>
          <a:prstGeom prst="rect">
            <a:avLst/>
          </a:prstGeom>
        </p:spPr>
        <p:txBody>
          <a:bodyPr anchor="ctr"/>
          <a:lstStyle>
            <a:lvl1pPr>
              <a:defRPr sz="1400">
                <a:solidFill>
                  <a:srgbClr val="185C7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de-CH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7442" y="6086475"/>
            <a:ext cx="689811" cy="685800"/>
          </a:xfrm>
          <a:prstGeom prst="rect">
            <a:avLst/>
          </a:prstGeom>
        </p:spPr>
        <p:txBody>
          <a:bodyPr anchor="ctr"/>
          <a:lstStyle>
            <a:lvl1pPr algn="r">
              <a:defRPr sz="1400">
                <a:solidFill>
                  <a:srgbClr val="185C7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3B5F642D-6A31-4596-8C22-CC368C1BDF36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74394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with Backgrou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</p:spPr>
        <p:txBody>
          <a:bodyPr rtlCol="0">
            <a:normAutofit/>
          </a:bodyPr>
          <a:lstStyle>
            <a:lvl1pPr marL="0" indent="0">
              <a:buNone/>
              <a:defRPr sz="4267">
                <a:solidFill>
                  <a:srgbClr val="000000"/>
                </a:solidFill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12192000" cy="1147233"/>
          </a:xfrm>
          <a:noFill/>
        </p:spPr>
        <p:txBody>
          <a:bodyPr/>
          <a:lstStyle>
            <a:lvl1pPr algn="l"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 altLang="fi-F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B407E7-3A6C-44B6-ADAB-31AD73D40FA0}" type="slidenum">
              <a:rPr lang="en-US" altLang="fi-FI"/>
              <a:pPr/>
              <a:t>‹#›</a:t>
            </a:fld>
            <a:endParaRPr lang="en-US" altLang="fi-FI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0" y="1600201"/>
            <a:ext cx="10972800" cy="452543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0" y="6356352"/>
            <a:ext cx="12192000" cy="501649"/>
          </a:xfrm>
          <a:noFill/>
        </p:spPr>
        <p:txBody>
          <a:bodyPr/>
          <a:lstStyle>
            <a:lvl1pPr marL="0" indent="0">
              <a:buNone/>
              <a:defRPr lang="en-US" sz="2667" b="1" kern="1200" baseline="0" smtClean="0">
                <a:solidFill>
                  <a:srgbClr val="000000"/>
                </a:solidFill>
                <a:latin typeface="+mj-lt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07947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92A1A-B5AB-4E5C-8413-2A0AEA0B9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716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76" r:id="rId6"/>
    <p:sldLayoutId id="2147483685" r:id="rId7"/>
  </p:sldLayoutIdLst>
  <p:hf hdr="0" ftr="0" dt="0"/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95024" y="1413954"/>
            <a:ext cx="11242625" cy="2866516"/>
          </a:xfrm>
        </p:spPr>
        <p:txBody>
          <a:bodyPr/>
          <a:lstStyle/>
          <a:p>
            <a:r>
              <a:rPr lang="en-US" dirty="0"/>
              <a:t>A Survey on </a:t>
            </a:r>
            <a:br>
              <a:rPr lang="en-US" dirty="0"/>
            </a:br>
            <a:r>
              <a:rPr lang="en-US" dirty="0"/>
              <a:t>Gradient-Domain Rendering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02AE27-1C32-4929-935B-F3F1B759C156}"/>
              </a:ext>
            </a:extLst>
          </p:cNvPr>
          <p:cNvSpPr txBox="1"/>
          <p:nvPr/>
        </p:nvSpPr>
        <p:spPr>
          <a:xfrm>
            <a:off x="678417" y="3427451"/>
            <a:ext cx="10675835" cy="168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SG" sz="2400" dirty="0" err="1">
                <a:solidFill>
                  <a:srgbClr val="444444"/>
                </a:solidFill>
                <a:latin typeface="Open Sans" panose="020B0606030504020204"/>
              </a:rPr>
              <a:t>Binh</a:t>
            </a:r>
            <a:r>
              <a:rPr lang="en-SG" sz="2400" dirty="0">
                <a:solidFill>
                  <a:srgbClr val="444444"/>
                </a:solidFill>
                <a:latin typeface="Open Sans" panose="020B0606030504020204"/>
              </a:rPr>
              <a:t>-Son Hua	 Adrien </a:t>
            </a:r>
            <a:r>
              <a:rPr lang="en-SG" sz="2400" dirty="0" err="1">
                <a:solidFill>
                  <a:srgbClr val="444444"/>
                </a:solidFill>
                <a:latin typeface="Open Sans" panose="020B0606030504020204"/>
              </a:rPr>
              <a:t>Gruson</a:t>
            </a:r>
            <a:br>
              <a:rPr lang="en-SG" sz="2400" dirty="0">
                <a:solidFill>
                  <a:srgbClr val="444444"/>
                </a:solidFill>
                <a:latin typeface="Open Sans" panose="020B0606030504020204"/>
              </a:rPr>
            </a:br>
            <a:r>
              <a:rPr lang="en-SG" sz="2400" dirty="0">
                <a:solidFill>
                  <a:srgbClr val="444444"/>
                </a:solidFill>
                <a:latin typeface="Open Sans" panose="020B0606030504020204"/>
              </a:rPr>
              <a:t>Victor </a:t>
            </a:r>
            <a:r>
              <a:rPr lang="en-SG" sz="2400" dirty="0" err="1">
                <a:solidFill>
                  <a:srgbClr val="444444"/>
                </a:solidFill>
                <a:latin typeface="Open Sans" panose="020B0606030504020204"/>
              </a:rPr>
              <a:t>Petitjean</a:t>
            </a:r>
            <a:r>
              <a:rPr lang="en-SG" sz="2400" dirty="0">
                <a:solidFill>
                  <a:srgbClr val="444444"/>
                </a:solidFill>
                <a:latin typeface="Open Sans" panose="020B0606030504020204"/>
              </a:rPr>
              <a:t>		</a:t>
            </a:r>
            <a:r>
              <a:rPr lang="en-GB" sz="2400" dirty="0">
                <a:solidFill>
                  <a:srgbClr val="444444"/>
                </a:solidFill>
                <a:latin typeface="Open Sans" panose="020B0606030504020204"/>
              </a:rPr>
              <a:t>Matthias Zwicker		Derek </a:t>
            </a:r>
            <a:r>
              <a:rPr lang="en-GB" sz="2400" dirty="0" err="1">
                <a:solidFill>
                  <a:srgbClr val="444444"/>
                </a:solidFill>
                <a:latin typeface="Open Sans" panose="020B0606030504020204"/>
              </a:rPr>
              <a:t>Nowrouzezahrai</a:t>
            </a:r>
            <a:r>
              <a:rPr lang="en-GB" sz="2400" dirty="0">
                <a:solidFill>
                  <a:srgbClr val="444444"/>
                </a:solidFill>
                <a:latin typeface="Open Sans" panose="020B0606030504020204"/>
              </a:rPr>
              <a:t>	</a:t>
            </a:r>
          </a:p>
          <a:p>
            <a:pPr algn="ctr">
              <a:lnSpc>
                <a:spcPct val="150000"/>
              </a:lnSpc>
            </a:pPr>
            <a:r>
              <a:rPr lang="en-GB" sz="2400" dirty="0">
                <a:solidFill>
                  <a:srgbClr val="444444"/>
                </a:solidFill>
                <a:latin typeface="Open Sans" panose="020B0606030504020204"/>
              </a:rPr>
              <a:t>Elmar </a:t>
            </a:r>
            <a:r>
              <a:rPr lang="en-GB" sz="2400" dirty="0" err="1">
                <a:solidFill>
                  <a:srgbClr val="444444"/>
                </a:solidFill>
                <a:latin typeface="Open Sans" panose="020B0606030504020204"/>
              </a:rPr>
              <a:t>Eisemann</a:t>
            </a:r>
            <a:r>
              <a:rPr lang="en-GB" sz="2400" dirty="0">
                <a:solidFill>
                  <a:srgbClr val="444444"/>
                </a:solidFill>
                <a:latin typeface="Open Sans" panose="020B0606030504020204"/>
              </a:rPr>
              <a:t>		Toshiya Hachisuka</a:t>
            </a:r>
          </a:p>
        </p:txBody>
      </p:sp>
    </p:spTree>
    <p:extLst>
      <p:ext uri="{BB962C8B-B14F-4D97-AF65-F5344CB8AC3E}">
        <p14:creationId xmlns:p14="http://schemas.microsoft.com/office/powerpoint/2010/main" val="3860702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93475757-69BE-4668-9624-6A62A90CF4A0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79D5DF9B-F1D7-46D5-85EE-3EF61ABB0630}"/>
              </a:ext>
            </a:extLst>
          </p:cNvPr>
          <p:cNvSpPr txBox="1">
            <a:spLocks/>
          </p:cNvSpPr>
          <p:nvPr/>
        </p:nvSpPr>
        <p:spPr>
          <a:xfrm>
            <a:off x="7161945" y="5711570"/>
            <a:ext cx="5069543" cy="974679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457200" indent="-4572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32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400" indent="-4572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8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57300" indent="-3429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4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714500" indent="-3429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0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171700" indent="-3429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0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267" dirty="0">
                <a:solidFill>
                  <a:schemeClr val="bg1"/>
                </a:solidFill>
              </a:rPr>
              <a:t>Reference (1 hour)</a:t>
            </a:r>
          </a:p>
        </p:txBody>
      </p:sp>
    </p:spTree>
    <p:extLst>
      <p:ext uri="{BB962C8B-B14F-4D97-AF65-F5344CB8AC3E}">
        <p14:creationId xmlns:p14="http://schemas.microsoft.com/office/powerpoint/2010/main" val="1598177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living room filled with furniture and a large window&#10;&#10;Description generated with very high confidence">
            <a:extLst>
              <a:ext uri="{FF2B5EF4-FFF2-40B4-BE49-F238E27FC236}">
                <a16:creationId xmlns:a16="http://schemas.microsoft.com/office/drawing/2014/main" id="{19B2CB89-D04D-4053-B74B-681A222FCA7D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1"/>
          </a:xfr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5B02D26-62AA-4A57-8580-3C10759441DF}"/>
              </a:ext>
            </a:extLst>
          </p:cNvPr>
          <p:cNvSpPr txBox="1">
            <a:spLocks/>
          </p:cNvSpPr>
          <p:nvPr/>
        </p:nvSpPr>
        <p:spPr>
          <a:xfrm>
            <a:off x="7161945" y="5711570"/>
            <a:ext cx="5069543" cy="974679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457200" indent="-4572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32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400" indent="-4572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8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57300" indent="-3429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4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714500" indent="-3429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0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171700" indent="-3429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0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267" dirty="0">
                <a:solidFill>
                  <a:schemeClr val="bg1"/>
                </a:solidFill>
              </a:rPr>
              <a:t>Path tracing (2 min)</a:t>
            </a:r>
          </a:p>
        </p:txBody>
      </p:sp>
    </p:spTree>
    <p:extLst>
      <p:ext uri="{BB962C8B-B14F-4D97-AF65-F5344CB8AC3E}">
        <p14:creationId xmlns:p14="http://schemas.microsoft.com/office/powerpoint/2010/main" val="1132573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living room filled with furniture and a large window&#10;&#10;Description generated with very high confidence">
            <a:extLst>
              <a:ext uri="{FF2B5EF4-FFF2-40B4-BE49-F238E27FC236}">
                <a16:creationId xmlns:a16="http://schemas.microsoft.com/office/drawing/2014/main" id="{19B2CB89-D04D-4053-B74B-681A222FCA7D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1"/>
          </a:xfrm>
        </p:spPr>
      </p:pic>
      <p:pic>
        <p:nvPicPr>
          <p:cNvPr id="3" name="Picture 2" descr="A close up of an old building&#10;&#10;Description generated with high confidence">
            <a:extLst>
              <a:ext uri="{FF2B5EF4-FFF2-40B4-BE49-F238E27FC236}">
                <a16:creationId xmlns:a16="http://schemas.microsoft.com/office/drawing/2014/main" id="{1DC95265-22F8-4CD5-9AE2-B095848660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E5A0635A-486F-4103-9341-6BBD39F67BC4}"/>
              </a:ext>
            </a:extLst>
          </p:cNvPr>
          <p:cNvSpPr txBox="1">
            <a:spLocks/>
          </p:cNvSpPr>
          <p:nvPr/>
        </p:nvSpPr>
        <p:spPr>
          <a:xfrm>
            <a:off x="0" y="5883323"/>
            <a:ext cx="6096000" cy="974679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457200" indent="-4572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32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400" indent="-4572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8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57300" indent="-3429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4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714500" indent="-3429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0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171700" indent="-3429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0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267" dirty="0">
                <a:solidFill>
                  <a:schemeClr val="bg1"/>
                </a:solidFill>
              </a:rPr>
              <a:t>Primal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F6D58948-46CA-4550-9E9F-A4D669CBE554}"/>
              </a:ext>
            </a:extLst>
          </p:cNvPr>
          <p:cNvSpPr txBox="1">
            <a:spLocks/>
          </p:cNvSpPr>
          <p:nvPr/>
        </p:nvSpPr>
        <p:spPr>
          <a:xfrm>
            <a:off x="6096001" y="5883323"/>
            <a:ext cx="6095999" cy="974679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457200" indent="-4572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32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400" indent="-4572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8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57300" indent="-3429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4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714500" indent="-3429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0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171700" indent="-3429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0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267" dirty="0">
                <a:solidFill>
                  <a:schemeClr val="bg1"/>
                </a:solidFill>
              </a:rPr>
              <a:t>Gradient</a:t>
            </a:r>
          </a:p>
        </p:txBody>
      </p:sp>
    </p:spTree>
    <p:extLst>
      <p:ext uri="{BB962C8B-B14F-4D97-AF65-F5344CB8AC3E}">
        <p14:creationId xmlns:p14="http://schemas.microsoft.com/office/powerpoint/2010/main" val="390582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view of a living room&#10;&#10;Description generated with very high confidence">
            <a:extLst>
              <a:ext uri="{FF2B5EF4-FFF2-40B4-BE49-F238E27FC236}">
                <a16:creationId xmlns:a16="http://schemas.microsoft.com/office/drawing/2014/main" id="{2C405394-4C38-4C9F-95E0-056F46016B8A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1"/>
          </a:xfr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93890D47-6329-4853-A4D5-B535C221EFF7}"/>
              </a:ext>
            </a:extLst>
          </p:cNvPr>
          <p:cNvSpPr txBox="1">
            <a:spLocks/>
          </p:cNvSpPr>
          <p:nvPr/>
        </p:nvSpPr>
        <p:spPr>
          <a:xfrm>
            <a:off x="4005944" y="5711570"/>
            <a:ext cx="8225545" cy="974679"/>
          </a:xfrm>
          <a:prstGeom prst="rect">
            <a:avLst/>
          </a:prstGeom>
        </p:spPr>
        <p:txBody>
          <a:bodyPr vert="horz" lIns="121920" tIns="60960" rIns="121920" bIns="60960" rtlCol="0">
            <a:normAutofit fontScale="85000" lnSpcReduction="10000"/>
          </a:bodyPr>
          <a:lstStyle>
            <a:lvl1pPr marL="457200" indent="-4572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32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400" indent="-4572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8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57300" indent="-3429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4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714500" indent="-3429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0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171700" indent="-3429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0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267" dirty="0">
                <a:solidFill>
                  <a:schemeClr val="bg1"/>
                </a:solidFill>
              </a:rPr>
              <a:t>Gradient-domain Path tracing (2 min)</a:t>
            </a:r>
          </a:p>
        </p:txBody>
      </p:sp>
    </p:spTree>
    <p:extLst>
      <p:ext uri="{BB962C8B-B14F-4D97-AF65-F5344CB8AC3E}">
        <p14:creationId xmlns:p14="http://schemas.microsoft.com/office/powerpoint/2010/main" val="1590311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3CD8FB45-90F7-40BB-8500-4676B007252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997372" y="1785620"/>
            <a:ext cx="3817257" cy="151917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&gt;15 papers on this subject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5BCF2D-1E34-4BCF-BE23-71CF3BF2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Gradient-Domain rendering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998F927-289B-43ED-A4C2-6CE136B8663C}"/>
              </a:ext>
            </a:extLst>
          </p:cNvPr>
          <p:cNvGrpSpPr/>
          <p:nvPr/>
        </p:nvGrpSpPr>
        <p:grpSpPr>
          <a:xfrm>
            <a:off x="88779" y="1732659"/>
            <a:ext cx="8670237" cy="5469371"/>
            <a:chOff x="-3676267" y="-1494019"/>
            <a:chExt cx="12247822" cy="7726189"/>
          </a:xfrm>
        </p:grpSpPr>
        <p:pic>
          <p:nvPicPr>
            <p:cNvPr id="9" name="Picture 8" descr="A screenshot of a cell phone&#10;&#10;Description generated with high confidence">
              <a:extLst>
                <a:ext uri="{FF2B5EF4-FFF2-40B4-BE49-F238E27FC236}">
                  <a16:creationId xmlns:a16="http://schemas.microsoft.com/office/drawing/2014/main" id="{BB68AEC5-0A69-4107-A91A-F5B63EADA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09775" y="-1494019"/>
              <a:ext cx="3974522" cy="5143501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1" name="Picture 10" descr="A screenshot of a social media post&#10;&#10;Description generated with very high confidence">
              <a:extLst>
                <a:ext uri="{FF2B5EF4-FFF2-40B4-BE49-F238E27FC236}">
                  <a16:creationId xmlns:a16="http://schemas.microsoft.com/office/drawing/2014/main" id="{B11657D2-795A-4C51-BB20-A25ADD246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186355" y="-1483080"/>
              <a:ext cx="3634329" cy="5143501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3" name="Picture 12" descr="A screenshot of text&#10;&#10;Description generated with very high confidence">
              <a:extLst>
                <a:ext uri="{FF2B5EF4-FFF2-40B4-BE49-F238E27FC236}">
                  <a16:creationId xmlns:a16="http://schemas.microsoft.com/office/drawing/2014/main" id="{013EB01C-BB1D-49BF-81AC-CB60DE01F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97035" y="1077731"/>
              <a:ext cx="3974520" cy="5143499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Picture 16" descr="A screenshot of text&#10;&#10;Description generated with high confidence">
              <a:extLst>
                <a:ext uri="{FF2B5EF4-FFF2-40B4-BE49-F238E27FC236}">
                  <a16:creationId xmlns:a16="http://schemas.microsoft.com/office/drawing/2014/main" id="{E6CDE35F-4E38-426E-BE9F-098575CCE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3676267" y="1088671"/>
              <a:ext cx="3974522" cy="5143499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5" name="Picture 14" descr="A screenshot of a cell phone&#10;&#10;Description generated with very high confidence">
              <a:extLst>
                <a:ext uri="{FF2B5EF4-FFF2-40B4-BE49-F238E27FC236}">
                  <a16:creationId xmlns:a16="http://schemas.microsoft.com/office/drawing/2014/main" id="{326143C2-5159-4EDA-9AE3-518CFBAAD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4315" y="1077731"/>
              <a:ext cx="3974521" cy="5143499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4275218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3CD8FB45-90F7-40BB-8500-4676B007252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997372" y="1785620"/>
            <a:ext cx="3817257" cy="151917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&gt;15 papers on this subject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5BCF2D-1E34-4BCF-BE23-71CF3BF2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Gradient-Domain rendering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998F927-289B-43ED-A4C2-6CE136B8663C}"/>
              </a:ext>
            </a:extLst>
          </p:cNvPr>
          <p:cNvGrpSpPr/>
          <p:nvPr/>
        </p:nvGrpSpPr>
        <p:grpSpPr>
          <a:xfrm>
            <a:off x="88779" y="1732659"/>
            <a:ext cx="8670237" cy="5469371"/>
            <a:chOff x="-3676267" y="-1494019"/>
            <a:chExt cx="12247822" cy="7726189"/>
          </a:xfrm>
        </p:grpSpPr>
        <p:pic>
          <p:nvPicPr>
            <p:cNvPr id="9" name="Picture 8" descr="A screenshot of a cell phone&#10;&#10;Description generated with high confidence">
              <a:extLst>
                <a:ext uri="{FF2B5EF4-FFF2-40B4-BE49-F238E27FC236}">
                  <a16:creationId xmlns:a16="http://schemas.microsoft.com/office/drawing/2014/main" id="{BB68AEC5-0A69-4107-A91A-F5B63EADA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09775" y="-1494019"/>
              <a:ext cx="3974522" cy="5143501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1" name="Picture 10" descr="A screenshot of a social media post&#10;&#10;Description generated with very high confidence">
              <a:extLst>
                <a:ext uri="{FF2B5EF4-FFF2-40B4-BE49-F238E27FC236}">
                  <a16:creationId xmlns:a16="http://schemas.microsoft.com/office/drawing/2014/main" id="{B11657D2-795A-4C51-BB20-A25ADD246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186355" y="-1483080"/>
              <a:ext cx="3634329" cy="5143501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3" name="Picture 12" descr="A screenshot of text&#10;&#10;Description generated with very high confidence">
              <a:extLst>
                <a:ext uri="{FF2B5EF4-FFF2-40B4-BE49-F238E27FC236}">
                  <a16:creationId xmlns:a16="http://schemas.microsoft.com/office/drawing/2014/main" id="{013EB01C-BB1D-49BF-81AC-CB60DE01F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97035" y="1077731"/>
              <a:ext cx="3974520" cy="5143499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Picture 16" descr="A screenshot of text&#10;&#10;Description generated with high confidence">
              <a:extLst>
                <a:ext uri="{FF2B5EF4-FFF2-40B4-BE49-F238E27FC236}">
                  <a16:creationId xmlns:a16="http://schemas.microsoft.com/office/drawing/2014/main" id="{E6CDE35F-4E38-426E-BE9F-098575CCE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3676267" y="1088671"/>
              <a:ext cx="3974522" cy="5143499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5" name="Picture 14" descr="A screenshot of a cell phone&#10;&#10;Description generated with very high confidence">
              <a:extLst>
                <a:ext uri="{FF2B5EF4-FFF2-40B4-BE49-F238E27FC236}">
                  <a16:creationId xmlns:a16="http://schemas.microsoft.com/office/drawing/2014/main" id="{326143C2-5159-4EDA-9AE3-518CFBAAD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4315" y="1077731"/>
              <a:ext cx="3974521" cy="5143499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0E022A2D-2160-4EBE-BA3D-820A20FF170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975" t="18219" r="26613" b="34962"/>
          <a:stretch/>
        </p:blipFill>
        <p:spPr>
          <a:xfrm>
            <a:off x="591668" y="1674396"/>
            <a:ext cx="7349710" cy="4942789"/>
          </a:xfrm>
          <a:prstGeom prst="rect">
            <a:avLst/>
          </a:prstGeom>
          <a:solidFill>
            <a:srgbClr val="000000">
              <a:shade val="95000"/>
            </a:srgbClr>
          </a:solidFill>
          <a:ln w="28575" cap="sq">
            <a:solidFill>
              <a:schemeClr val="tx1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9636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F052D17-E229-4644-B8F9-7F8B04283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Syllabus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5A8548B-24EC-466F-AA34-3958F9902DD5}"/>
              </a:ext>
            </a:extLst>
          </p:cNvPr>
          <p:cNvSpPr txBox="1">
            <a:spLocks/>
          </p:cNvSpPr>
          <p:nvPr/>
        </p:nvSpPr>
        <p:spPr>
          <a:xfrm>
            <a:off x="794230" y="1647570"/>
            <a:ext cx="10603541" cy="436134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457200" indent="-4572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32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400" indent="-4572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8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57300" indent="-3429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4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714500" indent="-3429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0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171700" indent="-342900" algn="l" defTabSz="457200" rtl="0" eaLnBrk="1" latinLnBrk="0" hangingPunct="1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2000" kern="1200" baseline="0">
                <a:solidFill>
                  <a:srgbClr val="4444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/>
              <a:t>Fundamentals of gradient-domain light transport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Path tracing, shift mapping, simple gradient path tracing </a:t>
            </a:r>
            <a:br>
              <a:rPr lang="en-US" sz="2800" dirty="0"/>
            </a:br>
            <a:r>
              <a:rPr lang="en-US" sz="2800" dirty="0"/>
              <a:t>[15 minutes]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b="1" dirty="0"/>
              <a:t>Gradient-domain light transport</a:t>
            </a:r>
            <a:r>
              <a:rPr lang="en-US" sz="2800" dirty="0"/>
              <a:t> </a:t>
            </a:r>
            <a:r>
              <a:rPr lang="en-US" sz="2800" b="1" dirty="0"/>
              <a:t>algorithms</a:t>
            </a:r>
            <a:br>
              <a:rPr lang="en-US" sz="2800" dirty="0"/>
            </a:br>
            <a:r>
              <a:rPr lang="en-US" sz="2800" dirty="0"/>
              <a:t>Advanced shift mapping and rendering techniques</a:t>
            </a:r>
          </a:p>
          <a:p>
            <a:pPr marL="0" indent="0">
              <a:buNone/>
            </a:pPr>
            <a:r>
              <a:rPr lang="en-US" sz="2800" dirty="0"/>
              <a:t>[30 minutes]</a:t>
            </a:r>
          </a:p>
        </p:txBody>
      </p:sp>
    </p:spTree>
    <p:extLst>
      <p:ext uri="{BB962C8B-B14F-4D97-AF65-F5344CB8AC3E}">
        <p14:creationId xmlns:p14="http://schemas.microsoft.com/office/powerpoint/2010/main" val="809148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275C9E-002E-4918-8CB3-0EBF1FD85CA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94230" y="1465792"/>
            <a:ext cx="10553144" cy="52104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/>
              <a:t>Image reconstruction </a:t>
            </a:r>
          </a:p>
          <a:p>
            <a:pPr marL="0" indent="0">
              <a:buNone/>
            </a:pPr>
            <a:r>
              <a:rPr lang="en-US" sz="2800" dirty="0"/>
              <a:t>[15 minutes]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Advanced topics in gradient-domain rendering</a:t>
            </a:r>
            <a:br>
              <a:rPr lang="en-US" sz="2800" b="1" dirty="0"/>
            </a:br>
            <a:r>
              <a:rPr lang="en-US" sz="2800" dirty="0"/>
              <a:t>Non-uniform kernels, Adaptive sampling, Higher dimensional integrals</a:t>
            </a:r>
            <a:endParaRPr lang="en-US" sz="2800" b="1" dirty="0"/>
          </a:p>
          <a:p>
            <a:pPr marL="0" indent="0">
              <a:buNone/>
            </a:pPr>
            <a:r>
              <a:rPr lang="en-US" sz="2800" dirty="0"/>
              <a:t>[20 minutes]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Future research &amp; Conclusion</a:t>
            </a:r>
          </a:p>
          <a:p>
            <a:pPr marL="0" indent="0">
              <a:buNone/>
            </a:pPr>
            <a:r>
              <a:rPr lang="en-US" sz="2800" dirty="0"/>
              <a:t>[5 minutes]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09E4CA-ADFA-4D0A-9695-29C726251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SYLLABUS</a:t>
            </a:r>
          </a:p>
        </p:txBody>
      </p:sp>
    </p:spTree>
    <p:extLst>
      <p:ext uri="{BB962C8B-B14F-4D97-AF65-F5344CB8AC3E}">
        <p14:creationId xmlns:p14="http://schemas.microsoft.com/office/powerpoint/2010/main" val="3790904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574F14-FF64-44D8-A792-545CB916021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endParaRPr lang="en-SG" dirty="0"/>
          </a:p>
          <a:p>
            <a:pPr marL="0" indent="0" algn="ctr">
              <a:buNone/>
            </a:pPr>
            <a:endParaRPr lang="en-SG" dirty="0"/>
          </a:p>
          <a:p>
            <a:pPr marL="0" indent="0" algn="ctr">
              <a:buNone/>
            </a:pPr>
            <a:r>
              <a:rPr lang="en-SG" dirty="0"/>
              <a:t>All slides will be released after the talk</a:t>
            </a:r>
            <a:br>
              <a:rPr lang="en-SG" dirty="0"/>
            </a:br>
            <a:r>
              <a:rPr lang="en-SG" sz="3200" dirty="0"/>
              <a:t>(i.e., no need to take photos of the slides)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72AF2A8-B984-42A1-86B2-3E2B9B875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REPORT WEBPAGE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8863615"/>
      </p:ext>
    </p:extLst>
  </p:cSld>
  <p:clrMapOvr>
    <a:masterClrMapping/>
  </p:clrMapOvr>
</p:sld>
</file>

<file path=ppt/theme/theme1.xml><?xml version="1.0" encoding="utf-8"?>
<a:theme xmlns:a="http://schemas.openxmlformats.org/drawingml/2006/main" name="SA2015_16by9_Powerpoint_Presentation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A2018_16by9_Powerpoint_Presentation_Template_whitev2" id="{9FD6E655-2A3C-4FAA-A748-6472027EAF19}" vid="{0D259C0B-5652-4B99-A0C0-847FCB3557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IGGRAPH 2015">
    <a:dk1>
      <a:srgbClr val="4C75A5"/>
    </a:dk1>
    <a:lt1>
      <a:srgbClr val="FFFFFF"/>
    </a:lt1>
    <a:dk2>
      <a:srgbClr val="4C75A5"/>
    </a:dk2>
    <a:lt2>
      <a:srgbClr val="FFFFFF"/>
    </a:lt2>
    <a:accent1>
      <a:srgbClr val="A0B3D8"/>
    </a:accent1>
    <a:accent2>
      <a:srgbClr val="CDDB1C"/>
    </a:accent2>
    <a:accent3>
      <a:srgbClr val="950026"/>
    </a:accent3>
    <a:accent4>
      <a:srgbClr val="F6A168"/>
    </a:accent4>
    <a:accent5>
      <a:srgbClr val="E30078"/>
    </a:accent5>
    <a:accent6>
      <a:srgbClr val="380E2C"/>
    </a:accent6>
    <a:hlink>
      <a:srgbClr val="380E2C"/>
    </a:hlink>
    <a:folHlink>
      <a:srgbClr val="A0B3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1_introduction</Template>
  <TotalTime>13174</TotalTime>
  <Words>83</Words>
  <Application>Microsoft Office PowerPoint</Application>
  <PresentationFormat>Widescreen</PresentationFormat>
  <Paragraphs>40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Open Sans </vt:lpstr>
      <vt:lpstr>Verdana</vt:lpstr>
      <vt:lpstr>Open Sans Semibold</vt:lpstr>
      <vt:lpstr>Open Sans</vt:lpstr>
      <vt:lpstr>Calibri</vt:lpstr>
      <vt:lpstr>SA2015_16by9_Powerpoint_Presentation_Template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Gradient-Domain rendering</vt:lpstr>
      <vt:lpstr>Gradient-Domain rendering</vt:lpstr>
      <vt:lpstr>Syllabus</vt:lpstr>
      <vt:lpstr>SYLLABUS</vt:lpstr>
      <vt:lpstr>REPORT WEBPAGE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Gradient-domain Light Transport</dc:title>
  <dc:creator>Son Hua</dc:creator>
  <cp:lastModifiedBy>Son Hua</cp:lastModifiedBy>
  <cp:revision>444</cp:revision>
  <dcterms:created xsi:type="dcterms:W3CDTF">2017-09-18T02:33:39Z</dcterms:created>
  <dcterms:modified xsi:type="dcterms:W3CDTF">2019-05-07T18:54:52Z</dcterms:modified>
</cp:coreProperties>
</file>